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9" r:id="rId4"/>
    <p:sldId id="258" r:id="rId5"/>
    <p:sldId id="259" r:id="rId6"/>
    <p:sldId id="260" r:id="rId7"/>
    <p:sldId id="261" r:id="rId8"/>
    <p:sldId id="277" r:id="rId9"/>
    <p:sldId id="262" r:id="rId10"/>
    <p:sldId id="263" r:id="rId11"/>
    <p:sldId id="264" r:id="rId12"/>
    <p:sldId id="280" r:id="rId13"/>
    <p:sldId id="266" r:id="rId14"/>
    <p:sldId id="267" r:id="rId15"/>
    <p:sldId id="281" r:id="rId16"/>
    <p:sldId id="268" r:id="rId17"/>
    <p:sldId id="278" r:id="rId18"/>
    <p:sldId id="269" r:id="rId19"/>
    <p:sldId id="270" r:id="rId20"/>
    <p:sldId id="271" r:id="rId21"/>
    <p:sldId id="275" r:id="rId22"/>
    <p:sldId id="276" r:id="rId23"/>
    <p:sldId id="283" r:id="rId24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5"/>
    </p:embeddedFont>
    <p:embeddedFont>
      <p:font typeface="Christmas Sparkle PERSONAL USE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ScalaJewel Diamond" pitchFamily="50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e99IlKPDtjf23/JB8iLLQ==" hashData="VqyIU4AnkiSps4QRyuPO6I4Cj0h5X5FZ5sOq8HOBtlwo7tCW5nJcALRqLNj1e/1pKEmWdr4CS2qEBfgrUwWY8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FF"/>
    <a:srgbClr val="40719E"/>
    <a:srgbClr val="4982B5"/>
    <a:srgbClr val="5174AD"/>
    <a:srgbClr val="5E79A0"/>
    <a:srgbClr val="008FFA"/>
    <a:srgbClr val="C3C9AB"/>
    <a:srgbClr val="7C9B3F"/>
    <a:srgbClr val="5C7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502" autoAdjust="0"/>
    <p:restoredTop sz="95921" autoAdjust="0"/>
  </p:normalViewPr>
  <p:slideViewPr>
    <p:cSldViewPr>
      <p:cViewPr varScale="1">
        <p:scale>
          <a:sx n="51" d="100"/>
          <a:sy n="51" d="100"/>
        </p:scale>
        <p:origin x="132" y="19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CB379-190C-4F50-866E-A3C4D1AE1E90}" type="datetimeFigureOut">
              <a:rPr lang="es-ES" smtClean="0"/>
              <a:pPr/>
              <a:t>18/11/2024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9169-A202-4AE5-936C-C310071A2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fld id="{C95CB379-190C-4F50-866E-A3C4D1AE1E90}" type="datetimeFigureOut">
              <a:rPr lang="es-ES" smtClean="0"/>
              <a:pPr/>
              <a:t>18/11/2024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Diamond" pitchFamily="50" charset="0"/>
              </a:defRPr>
            </a:lvl1pPr>
          </a:lstStyle>
          <a:p>
            <a:fld id="{72259169-A202-4AE5-936C-C310071A245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Diamon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Diamon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image" Target="../media/image41.gif"/><Relationship Id="rId7" Type="http://schemas.openxmlformats.org/officeDocument/2006/relationships/image" Target="../media/image4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9.gif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La mariposa de otoño\Imágenes\7578c6936f62d53b61b3acf18068ca54+VARIOS 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11960" y="339502"/>
            <a:ext cx="4536504" cy="1669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es-ES" sz="6000" dirty="0">
                <a:ln>
                  <a:solidFill>
                    <a:srgbClr val="FFC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opinScript" pitchFamily="2" charset="0"/>
              </a:rPr>
              <a:t>La Mariposa </a:t>
            </a:r>
          </a:p>
          <a:p>
            <a:pPr>
              <a:lnSpc>
                <a:spcPts val="6000"/>
              </a:lnSpc>
            </a:pPr>
            <a:r>
              <a:rPr lang="es-ES" sz="6000" dirty="0">
                <a:ln>
                  <a:solidFill>
                    <a:srgbClr val="FFC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opinScript" pitchFamily="2" charset="0"/>
              </a:rPr>
              <a:t>         de Oto</a:t>
            </a:r>
            <a:r>
              <a:rPr lang="es-ES" sz="4800" dirty="0">
                <a:ln>
                  <a:solidFill>
                    <a:srgbClr val="FFC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ristmas Sparkle PERSONAL USE" pitchFamily="2" charset="0"/>
              </a:rPr>
              <a:t>ñ</a:t>
            </a:r>
            <a:r>
              <a:rPr lang="es-ES" sz="6000" dirty="0">
                <a:ln>
                  <a:solidFill>
                    <a:srgbClr val="FFC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opinScript" pitchFamily="2" charset="0"/>
              </a:rPr>
              <a:t>o</a:t>
            </a:r>
          </a:p>
        </p:txBody>
      </p:sp>
      <p:sp>
        <p:nvSpPr>
          <p:cNvPr id="7" name="6 Anillo"/>
          <p:cNvSpPr/>
          <p:nvPr/>
        </p:nvSpPr>
        <p:spPr>
          <a:xfrm>
            <a:off x="0" y="53577"/>
            <a:ext cx="2714580" cy="2086124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357850" y="2839657"/>
            <a:ext cx="2714580" cy="1875234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693490"/>
            <a:ext cx="2714580" cy="2092555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55714" y="693490"/>
            <a:ext cx="2621015" cy="2092555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000132" y="339501"/>
            <a:ext cx="2714580" cy="2071495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143140" y="2411031"/>
            <a:ext cx="2714580" cy="2104934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86544" y="3003798"/>
            <a:ext cx="2714580" cy="2139702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55652" y="339501"/>
            <a:ext cx="2714580" cy="2071495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3003799"/>
            <a:ext cx="2714580" cy="2139702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357982" y="-1"/>
            <a:ext cx="2714580" cy="2139702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071570" y="2839660"/>
            <a:ext cx="2714580" cy="1964338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227158" y="2411030"/>
            <a:ext cx="2620972" cy="2104936"/>
          </a:xfrm>
          <a:prstGeom prst="donut">
            <a:avLst/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6633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AAA187C-DBD3-2933-348C-469CA476F5EF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Andre Rieu - The Second Waltz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2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Imágenes\Otoño\1c2d580c4ac14c3c87fd1ace869722f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1" name="Picture 3" descr="E:\Imágenes\Otoño\1c2d580c4ac14c3c87fd1ace869722f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259632" y="0"/>
            <a:ext cx="6624736" cy="5143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6084168" y="444395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opinScript" pitchFamily="2" charset="0"/>
              </a:rPr>
              <a:t>Ppsx</a:t>
            </a:r>
            <a:r>
              <a:rPr lang="es-ES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ChopinScript" pitchFamily="2" charset="0"/>
              </a:rPr>
              <a:t> Margarita</a:t>
            </a:r>
          </a:p>
        </p:txBody>
      </p:sp>
      <p:pic>
        <p:nvPicPr>
          <p:cNvPr id="2052" name="Picture 4" descr="E:\Imágenes\mujer1\4f1377b6b4ad5af480c85849e74202b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483518"/>
            <a:ext cx="2376264" cy="43834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E9A918F-79FB-12E2-4A2F-588CB40D51C6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a mariposa de otoño\Imágenes\7645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2211710"/>
            <a:ext cx="43924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Diamond" pitchFamily="50" charset="0"/>
              </a:rPr>
              <a:t>La mariposa </a:t>
            </a:r>
            <a:r>
              <a:rPr lang="es-ES" sz="2800" dirty="0" err="1">
                <a:solidFill>
                  <a:schemeClr val="bg1"/>
                </a:solidFill>
                <a:latin typeface="ScalaJewel Diamond" pitchFamily="50" charset="0"/>
              </a:rPr>
              <a:t>volotea</a:t>
            </a:r>
            <a:br>
              <a:rPr lang="es-ES" sz="2800" dirty="0">
                <a:solidFill>
                  <a:schemeClr val="bg1"/>
                </a:solidFill>
                <a:latin typeface="ScalaJewel Diamond" pitchFamily="50" charset="0"/>
              </a:rPr>
            </a:br>
            <a:r>
              <a:rPr lang="es-ES" sz="2800" dirty="0">
                <a:solidFill>
                  <a:schemeClr val="bg1"/>
                </a:solidFill>
                <a:latin typeface="ScalaJewel Diamond" pitchFamily="50" charset="0"/>
              </a:rPr>
              <a:t>y arde ,con el sol,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ScalaJewel Diamond" pitchFamily="50" charset="0"/>
              </a:rPr>
              <a:t>a veces.</a:t>
            </a:r>
          </a:p>
        </p:txBody>
      </p:sp>
      <p:pic>
        <p:nvPicPr>
          <p:cNvPr id="4" name="Picture 7" descr="E:\PPS  EXCLUSIVOS\- La mariposa de otoño\Imágenes\Gifs Animados Mariposas 3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19622"/>
            <a:ext cx="3168352" cy="1267341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CCA622A-59E8-5F2B-0FE4-2AB21B915BCF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74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mariposa de otoño\Imágenes\773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2931790"/>
            <a:ext cx="6141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MaNcha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volante y llamarada,</a:t>
            </a:r>
          </a:p>
        </p:txBody>
      </p:sp>
      <p:pic>
        <p:nvPicPr>
          <p:cNvPr id="2053" name="Picture 5" descr="E:\PPS  EXCLUSIVOS\- La mariposa de otoño\Imágenes\071704bf15075e5fc95c5b12c47f8ee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1512" y="0"/>
            <a:ext cx="4392488" cy="2448272"/>
          </a:xfrm>
          <a:prstGeom prst="rect">
            <a:avLst/>
          </a:prstGeom>
          <a:noFill/>
        </p:spPr>
      </p:pic>
      <p:pic>
        <p:nvPicPr>
          <p:cNvPr id="2050" name="Picture 2" descr="E:\PPS  EXCLUSIVOS\- La mariposa de otoño\Imágenes\99022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3579862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Ahora se queda parada</a:t>
            </a:r>
            <a:b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</a:b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sobre una hoja que la mece.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833AB83-DDFB-8082-3824-66A8C121558A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55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 EXCLUSIVOS\- La mariposa de otoño\Imágenes\6 - 9916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483518"/>
            <a:ext cx="32303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Me decían: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No tienes nada.</a:t>
            </a:r>
          </a:p>
        </p:txBody>
      </p:sp>
      <p:pic>
        <p:nvPicPr>
          <p:cNvPr id="3077" name="Picture 5" descr="E:\PPS  EXCLUSIVOS\- La mariposa de otoño\Imágenes\6937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075806"/>
            <a:ext cx="37641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No estás enfermo.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Te parece.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334E350-A686-F312-2928-8B9C0DDE32D3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2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mariposa de otoño\Imágenes\8 .- 7032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348501"/>
            <a:ext cx="26286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820000"/>
                  </a:solidFill>
                </a:ln>
                <a:solidFill>
                  <a:srgbClr val="FF0000"/>
                </a:solidFill>
                <a:latin typeface="ScalaJewel Diamond" pitchFamily="50" charset="0"/>
              </a:rPr>
              <a:t>Yo tampoco decía nada.</a:t>
            </a:r>
          </a:p>
        </p:txBody>
      </p:sp>
      <p:pic>
        <p:nvPicPr>
          <p:cNvPr id="4099" name="Picture 3" descr="E:\PPS  EXCLUSIVOS\- La mariposa de otoño\Imágenes\vista-pilas-heno-agricultura-campo-despues-cosecha-rollos-heno_283433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3363838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Y pasó el tiempo de las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mieses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73FD0C0-F7D7-5A84-CF78-A69F78387115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7F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22" name="Picture 2" descr="E:\PPS  EXCLUSIVOS\- La mariposa de otoño\Imágenes\10 - 7435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28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28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2A4888C-732F-BE71-1467-7A565CC0ED98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061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mariposa de otoño\Imágenes\754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2499742"/>
            <a:ext cx="5976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Hoy una mano de congoja</a:t>
            </a:r>
            <a:b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</a:b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llena de otoño el horizonte.</a:t>
            </a:r>
          </a:p>
        </p:txBody>
      </p:sp>
      <p:pic>
        <p:nvPicPr>
          <p:cNvPr id="6148" name="Picture 4" descr="E:\PPS  EXCLUSIVOS\- La mariposa de otoño\Imágenes\tumblr_mpr7rmyqf21rtkuupo1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152400" y="152400"/>
            <a:ext cx="9144000" cy="4991100"/>
            <a:chOff x="0" y="0"/>
            <a:chExt cx="9144000" cy="4803998"/>
          </a:xfrm>
        </p:grpSpPr>
        <p:pic>
          <p:nvPicPr>
            <p:cNvPr id="7" name="Picture 26" descr="E:\PPS  EXCLUSIVOS\- La mariposa de otoño\Imágenes\15fm15z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1851670"/>
            </a:xfrm>
            <a:prstGeom prst="rect">
              <a:avLst/>
            </a:prstGeom>
            <a:noFill/>
          </p:spPr>
        </p:pic>
        <p:pic>
          <p:nvPicPr>
            <p:cNvPr id="8" name="Picture 26" descr="E:\PPS  EXCLUSIVOS\- La mariposa de otoño\Imágenes\15fm15z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1851670"/>
              <a:ext cx="9144000" cy="1440160"/>
            </a:xfrm>
            <a:prstGeom prst="rect">
              <a:avLst/>
            </a:prstGeom>
            <a:noFill/>
          </p:spPr>
        </p:pic>
        <p:pic>
          <p:nvPicPr>
            <p:cNvPr id="9" name="Picture 26" descr="E:\PPS  EXCLUSIVOS\- La mariposa de otoño\Imágenes\15fm15z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291830"/>
              <a:ext cx="9144000" cy="1512168"/>
            </a:xfrm>
            <a:prstGeom prst="rect">
              <a:avLst/>
            </a:prstGeom>
            <a:noFill/>
          </p:spPr>
        </p:pic>
      </p:grpSp>
      <p:sp>
        <p:nvSpPr>
          <p:cNvPr id="3" name="2 Rectángulo"/>
          <p:cNvSpPr/>
          <p:nvPr/>
        </p:nvSpPr>
        <p:spPr>
          <a:xfrm>
            <a:off x="683568" y="699542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Y hasta de mi alma caen hojas.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06733F-67A2-397C-81B6-EBEDF3772242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9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mariposa de otoño\Imágenes\762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83518"/>
            <a:ext cx="32303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Me decían: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No tienes nada.</a:t>
            </a:r>
          </a:p>
        </p:txBody>
      </p:sp>
      <p:pic>
        <p:nvPicPr>
          <p:cNvPr id="7171" name="Picture 3" descr="E:\PPS  EXCLUSIVOS\- La mariposa de otoño\Imágenes\693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2211710"/>
            <a:ext cx="385394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No estás enfermo.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Te parece.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CA7DE18-18D1-CA8D-8A88-F9AAFC3F85AF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D7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La mariposa de otoño\Imágenes\campo de cere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Era la hora de las espigas.</a:t>
            </a:r>
          </a:p>
        </p:txBody>
      </p:sp>
      <p:pic>
        <p:nvPicPr>
          <p:cNvPr id="5" name="Picture 17" descr="E:\PPS  EXCLUSIVOS\- La mariposa de otoño\Imágenes\butterfly-animation-3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91630"/>
            <a:ext cx="3888432" cy="2304256"/>
          </a:xfrm>
          <a:prstGeom prst="rect">
            <a:avLst/>
          </a:prstGeom>
          <a:noFill/>
        </p:spPr>
      </p:pic>
      <p:pic>
        <p:nvPicPr>
          <p:cNvPr id="8196" name="Picture 4" descr="E:\PPS  EXCLUSIVOS\- La mariposa de otoño\Imágenes\5440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98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3435846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El sol, ahora, convalece.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0495FFD-09C4-D1CC-5E58-ECF5CF84ED4E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98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a mariposa de otoño\Imágenes\17 - fondo-otono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30" descr="E:\PPS  EXCLUSIVOS\- La mariposa de otoño\Imágenes\15 - butterfly-animation-3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58093"/>
            <a:ext cx="3960440" cy="2235877"/>
          </a:xfrm>
          <a:prstGeom prst="rect">
            <a:avLst/>
          </a:prstGeom>
          <a:noFill/>
        </p:spPr>
      </p:pic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565F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1"/>
            <a:ext cx="9144000" cy="2571750"/>
          </a:xfrm>
          <a:prstGeom prst="flowChartMerge">
            <a:avLst/>
          </a:prstGeom>
          <a:solidFill>
            <a:srgbClr val="565F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565F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565F0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69D750B-CE9E-A94F-FD6F-7ACFCE234E0F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a mariposa de otoño\Imágenes\7744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411510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ScalaJewel Diamond" pitchFamily="50" charset="0"/>
              </a:rPr>
              <a:t>Todo se va en la vida, amigos.</a:t>
            </a:r>
          </a:p>
        </p:txBody>
      </p:sp>
      <p:pic>
        <p:nvPicPr>
          <p:cNvPr id="10243" name="Picture 3" descr="E:\PPS  EXCLUSIVOS\- La mariposa de otoño\Imágenes\36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3219822"/>
            <a:ext cx="3012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Se va o perece.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9ABBDE-B8CC-C413-E24F-9ACFDBFB0424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A1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La mariposa de otoño\Imágenes\20 - 7538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507854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Se va la mano que te induce.</a:t>
            </a:r>
          </a:p>
        </p:txBody>
      </p:sp>
      <p:pic>
        <p:nvPicPr>
          <p:cNvPr id="11268" name="Picture 4" descr="E:\PPS  EXCLUSIVOS\- La mariposa de otoño\Imágenes\man-g3fefc7b51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651870"/>
            <a:ext cx="3012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Se va o perece.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F44A914-9768-8F7B-D8D2-E72289DD3F96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:\PPS  EXCLUSIVOS\- La mariposa de otoño\Imágenes\22 - 879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7C9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7C9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252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252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9338F6-97F6-0FEA-100A-BCFE2352073F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C9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mariposa de otoño\Imágenes\Enraizar-ro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5288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4600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ScalaJewel Diamond" pitchFamily="50" charset="0"/>
              </a:rPr>
              <a:t>Se va la rosa que desates.</a:t>
            </a:r>
          </a:p>
        </p:txBody>
      </p:sp>
      <p:pic>
        <p:nvPicPr>
          <p:cNvPr id="2051" name="Picture 3" descr="E:\PPS  EXCLUSIVOS\- La mariposa de otoño\Imágenes\6863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843558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También la boca que te bese.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FC3AE6B-BB09-F426-93B8-03938AE4EABB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F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a mariposa de otoño\Imágenes\25 - 3385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499742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El agua, la sombra y el vaso.</a:t>
            </a:r>
          </a:p>
        </p:txBody>
      </p:sp>
      <p:pic>
        <p:nvPicPr>
          <p:cNvPr id="9221" name="Picture 5" descr="E:\PPS  EXCLUSIVOS\- La mariposa de otoño\Imágenes\7526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1779662"/>
            <a:ext cx="30843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Se va o perece.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0A20FF-14A3-CD6F-F4CE-E0F32FFBE0A7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7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La mariposa de otoño\Imágenes\campo despues de la cose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83518"/>
            <a:ext cx="5702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Pasó la hora de las espigas.</a:t>
            </a:r>
          </a:p>
        </p:txBody>
      </p:sp>
      <p:pic>
        <p:nvPicPr>
          <p:cNvPr id="8194" name="Picture 2" descr="E:\PPS  EXCLUSIVOS\- La mariposa de otoño\Imágenes\28 - 10432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1923678"/>
            <a:ext cx="5160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El sol, ahora, convalece.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F81F19A-60EF-1762-3EBB-734F04C72521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E:\PPS  EXCLUSIVOS\- La mariposa de otoño\Imágenes\29 - 1107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pic>
        <p:nvPicPr>
          <p:cNvPr id="7169" name="Picture 1" descr="E:\PPS  EXCLUSIVOS\- La mariposa de otoño\Imágenes\29 - 1107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627534"/>
            <a:ext cx="5269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Su lengua tibia me rodea.</a:t>
            </a:r>
          </a:p>
        </p:txBody>
      </p:sp>
      <p:pic>
        <p:nvPicPr>
          <p:cNvPr id="7170" name="Picture 2" descr="E:\PPS  EXCLUSIVOS\- La mariposa de otoño\Imágenes\30 - OTO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3291830"/>
            <a:ext cx="353654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También me dice: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Te parece.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32F043A-43B0-D2B8-2231-232D32E9FA36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La mariposa de otoño\Imágenes\31 - paisaje_0689_20130210_1556560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939902"/>
            <a:ext cx="4370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La mariposa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volotea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,</a:t>
            </a:r>
          </a:p>
        </p:txBody>
      </p:sp>
      <p:pic>
        <p:nvPicPr>
          <p:cNvPr id="6" name="Picture 17" descr="E:\PPS  EXCLUSIVOS\- La mariposa de otoño\Imágenes\tenor (1)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0"/>
            <a:ext cx="5112568" cy="277187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146" name="Picture 2" descr="E:\PPS  EXCLUSIVOS\- La mariposa de otoño\Imágenes\32 - paisajes-portada-facebook---www.bancodeimagenesgratuitas.com---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915566"/>
            <a:ext cx="23423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Revolotea,</a:t>
            </a:r>
          </a:p>
        </p:txBody>
      </p:sp>
      <p:pic>
        <p:nvPicPr>
          <p:cNvPr id="11" name="Picture 3" descr="E:\PPS  EXCLUSIVOS\- La mariposa de otoño\Imágenes\3 - Gifs Animados Mariposas 3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436096" y="627534"/>
            <a:ext cx="3168352" cy="1575048"/>
          </a:xfrm>
          <a:prstGeom prst="rect">
            <a:avLst/>
          </a:prstGeom>
          <a:noFill/>
        </p:spPr>
      </p:pic>
      <p:pic>
        <p:nvPicPr>
          <p:cNvPr id="6148" name="Picture 4" descr="E:\PPS  EXCLUSIVOS\- La mariposa de otoño\Imágenes\33- Park-autumn-scenery-red-leaves-road-fence_1920x12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2715766"/>
            <a:ext cx="27590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Y desaparece</a:t>
            </a:r>
          </a:p>
        </p:txBody>
      </p:sp>
      <p:pic>
        <p:nvPicPr>
          <p:cNvPr id="12" name="Picture 5" descr="E:\PPS  EXCLUSIVOS\- La mariposa de otoño\Imágenes\mariposas para primavera, butterfly (1).gif.crdownload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39502"/>
            <a:ext cx="4140460" cy="1656184"/>
          </a:xfrm>
          <a:prstGeom prst="rect">
            <a:avLst/>
          </a:prstGeom>
          <a:noFill/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2DF8B70-D268-7231-671A-2048610B843E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577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1" name="Picture 1" descr="E:\PPS  EXCLUSIVOS\- La mariposa de otoño\Imágenes\34 - paisajes-mas-hermosos-del-mundo-co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AE7B66F-EFF9-1DC5-1D27-2361F94B2BB4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E:\PPS  EXCLUSIVOS\- La mariposa de otoño\Imágenes\tenor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5004048" y="1"/>
            <a:ext cx="4139952" cy="232768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299942"/>
            <a:ext cx="3741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Autor: Pablo Neruda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03648" y="771550"/>
            <a:ext cx="2949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noviembre 2024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9551" y="1635646"/>
            <a:ext cx="38137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Música: ANDRÉ RIEU</a:t>
            </a:r>
          </a:p>
          <a:p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The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second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Diamond" pitchFamily="50" charset="0"/>
              </a:rPr>
              <a:t>waltz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Diamond" pitchFamily="50" charset="0"/>
            </a:endParaRPr>
          </a:p>
        </p:txBody>
      </p:sp>
      <p:grpSp>
        <p:nvGrpSpPr>
          <p:cNvPr id="10" name="19 Grupo"/>
          <p:cNvGrpSpPr/>
          <p:nvPr/>
        </p:nvGrpSpPr>
        <p:grpSpPr>
          <a:xfrm>
            <a:off x="7596335" y="3363838"/>
            <a:ext cx="1080120" cy="1490682"/>
            <a:chOff x="3000236" y="2847045"/>
            <a:chExt cx="1198181" cy="1227021"/>
          </a:xfrm>
        </p:grpSpPr>
        <p:sp>
          <p:nvSpPr>
            <p:cNvPr id="11" name="20 CuadroTexto"/>
            <p:cNvSpPr txBox="1"/>
            <p:nvPr/>
          </p:nvSpPr>
          <p:spPr>
            <a:xfrm>
              <a:off x="3000236" y="3795393"/>
              <a:ext cx="1198181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chemeClr val="tx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12 Rectángulo"/>
          <p:cNvSpPr/>
          <p:nvPr/>
        </p:nvSpPr>
        <p:spPr>
          <a:xfrm>
            <a:off x="5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1537470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3033953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4572005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6110057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>
            <a:off x="7606539" y="0"/>
            <a:ext cx="1537465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3E4871D-9BE8-95BD-9E8B-4FC17FBDE569}"/>
              </a:ext>
            </a:extLst>
          </p:cNvPr>
          <p:cNvSpPr/>
          <p:nvPr/>
        </p:nvSpPr>
        <p:spPr>
          <a:xfrm>
            <a:off x="-4" y="-1"/>
            <a:ext cx="9143999" cy="514349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2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1778</TotalTime>
  <Words>255</Words>
  <Application>Microsoft Office PowerPoint</Application>
  <PresentationFormat>Presentación en pantalla (16:9)</PresentationFormat>
  <Paragraphs>45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Christmas Sparkle PERSONAL USE</vt:lpstr>
      <vt:lpstr>Arial</vt:lpstr>
      <vt:lpstr>Kristen ITC</vt:lpstr>
      <vt:lpstr>ChopinScript</vt:lpstr>
      <vt:lpstr>ScalaJewel Diamond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16</cp:revision>
  <dcterms:created xsi:type="dcterms:W3CDTF">2024-10-11T21:05:11Z</dcterms:created>
  <dcterms:modified xsi:type="dcterms:W3CDTF">2024-11-18T19:58:20Z</dcterms:modified>
</cp:coreProperties>
</file>