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86" r:id="rId4"/>
    <p:sldId id="258" r:id="rId5"/>
    <p:sldId id="259" r:id="rId6"/>
    <p:sldId id="260" r:id="rId7"/>
    <p:sldId id="262" r:id="rId8"/>
    <p:sldId id="263" r:id="rId9"/>
    <p:sldId id="274" r:id="rId10"/>
    <p:sldId id="265" r:id="rId11"/>
    <p:sldId id="266" r:id="rId12"/>
    <p:sldId id="279" r:id="rId13"/>
    <p:sldId id="268" r:id="rId14"/>
    <p:sldId id="269" r:id="rId15"/>
    <p:sldId id="270" r:id="rId16"/>
    <p:sldId id="271" r:id="rId17"/>
    <p:sldId id="281" r:id="rId18"/>
    <p:sldId id="273" r:id="rId19"/>
    <p:sldId id="272" r:id="rId20"/>
    <p:sldId id="275" r:id="rId21"/>
    <p:sldId id="276" r:id="rId22"/>
    <p:sldId id="278" r:id="rId23"/>
    <p:sldId id="282" r:id="rId24"/>
    <p:sldId id="283" r:id="rId25"/>
    <p:sldId id="284" r:id="rId26"/>
    <p:sldId id="285" r:id="rId27"/>
  </p:sldIdLst>
  <p:sldSz cx="9144000" cy="5143500" type="screen16x9"/>
  <p:notesSz cx="6858000" cy="9144000"/>
  <p:embeddedFontLst>
    <p:embeddedFont>
      <p:font typeface="Antique Quest St" panose="02000500000000000000" pitchFamily="2" charset="0"/>
      <p:regular r:id="rId28"/>
    </p:embeddedFont>
    <p:embeddedFont>
      <p:font typeface="Kristen ITC" panose="03050502040202030202" pitchFamily="66" charset="0"/>
      <p:regular r:id="rId29"/>
    </p:embeddedFont>
    <p:embeddedFont>
      <p:font typeface="Brock Script" panose="02000507020000020002" pitchFamily="2" charset="0"/>
      <p:regular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u0V2SBm9x4wu+j7K/6frQ==" hashData="BSajDbBvyzf4fR5Vuvccdv3H+L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8095"/>
    <a:srgbClr val="495463"/>
    <a:srgbClr val="313943"/>
    <a:srgbClr val="6D1919"/>
    <a:srgbClr val="9B85B5"/>
    <a:srgbClr val="B3A2C7"/>
    <a:srgbClr val="8A5C00"/>
    <a:srgbClr val="FFCC66"/>
    <a:srgbClr val="3F4C4F"/>
    <a:srgbClr val="4D67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821" autoAdjust="0"/>
  </p:normalViewPr>
  <p:slideViewPr>
    <p:cSldViewPr>
      <p:cViewPr varScale="1">
        <p:scale>
          <a:sx n="67" d="100"/>
          <a:sy n="67" d="100"/>
        </p:scale>
        <p:origin x="-102" y="-108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6.fntdata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5.fntdata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1.fntdata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3.fntdata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9646C-9189-4DD5-B415-1A3F62C8EDF7}" type="datetimeFigureOut">
              <a:rPr lang="es-ES" smtClean="0"/>
              <a:pPr/>
              <a:t>22/01/2021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815E-6F5F-4459-8D04-8C0D9BD1C6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9646C-9189-4DD5-B415-1A3F62C8EDF7}" type="datetimeFigureOut">
              <a:rPr lang="es-ES" smtClean="0"/>
              <a:pPr/>
              <a:t>22/01/2021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815E-6F5F-4459-8D04-8C0D9BD1C6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9646C-9189-4DD5-B415-1A3F62C8EDF7}" type="datetimeFigureOut">
              <a:rPr lang="es-ES" smtClean="0"/>
              <a:pPr/>
              <a:t>22/01/2021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815E-6F5F-4459-8D04-8C0D9BD1C6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9646C-9189-4DD5-B415-1A3F62C8EDF7}" type="datetimeFigureOut">
              <a:rPr lang="es-ES" smtClean="0"/>
              <a:pPr/>
              <a:t>22/01/2021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815E-6F5F-4459-8D04-8C0D9BD1C6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9646C-9189-4DD5-B415-1A3F62C8EDF7}" type="datetimeFigureOut">
              <a:rPr lang="es-ES" smtClean="0"/>
              <a:pPr/>
              <a:t>22/01/2021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815E-6F5F-4459-8D04-8C0D9BD1C6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9646C-9189-4DD5-B415-1A3F62C8EDF7}" type="datetimeFigureOut">
              <a:rPr lang="es-ES" smtClean="0"/>
              <a:pPr/>
              <a:t>22/01/2021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815E-6F5F-4459-8D04-8C0D9BD1C6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9646C-9189-4DD5-B415-1A3F62C8EDF7}" type="datetimeFigureOut">
              <a:rPr lang="es-ES" smtClean="0"/>
              <a:pPr/>
              <a:t>22/01/2021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815E-6F5F-4459-8D04-8C0D9BD1C6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9646C-9189-4DD5-B415-1A3F62C8EDF7}" type="datetimeFigureOut">
              <a:rPr lang="es-ES" smtClean="0"/>
              <a:pPr/>
              <a:t>22/01/2021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815E-6F5F-4459-8D04-8C0D9BD1C6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9646C-9189-4DD5-B415-1A3F62C8EDF7}" type="datetimeFigureOut">
              <a:rPr lang="es-ES" smtClean="0"/>
              <a:pPr/>
              <a:t>22/01/2021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815E-6F5F-4459-8D04-8C0D9BD1C6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9646C-9189-4DD5-B415-1A3F62C8EDF7}" type="datetimeFigureOut">
              <a:rPr lang="es-ES" smtClean="0"/>
              <a:pPr/>
              <a:t>22/01/2021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815E-6F5F-4459-8D04-8C0D9BD1C6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9646C-9189-4DD5-B415-1A3F62C8EDF7}" type="datetimeFigureOut">
              <a:rPr lang="es-ES" smtClean="0"/>
              <a:pPr/>
              <a:t>22/01/2021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E815E-6F5F-4459-8D04-8C0D9BD1C6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8039646C-9189-4DD5-B415-1A3F62C8EDF7}" type="datetimeFigureOut">
              <a:rPr lang="es-ES" smtClean="0"/>
              <a:pPr/>
              <a:t>22/01/2021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38AE815E-6F5F-4459-8D04-8C0D9BD1C6E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anose="02000507020000020002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43.gif"/><Relationship Id="rId4" Type="http://schemas.openxmlformats.org/officeDocument/2006/relationships/image" Target="../media/image42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49.png"/><Relationship Id="rId18" Type="http://schemas.openxmlformats.org/officeDocument/2006/relationships/image" Target="../media/image5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5.png"/><Relationship Id="rId11" Type="http://schemas.openxmlformats.org/officeDocument/2006/relationships/image" Target="../media/image4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4.png"/><Relationship Id="rId9" Type="http://schemas.openxmlformats.org/officeDocument/2006/relationships/image" Target="../media/image4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6156176" y="555526"/>
            <a:ext cx="2987824" cy="3170099"/>
          </a:xfrm>
          <a:prstGeom prst="rect">
            <a:avLst/>
          </a:prstGeom>
          <a:effectLst>
            <a:glow rad="101600">
              <a:schemeClr val="accent5">
                <a:lumMod val="50000"/>
                <a:alpha val="60000"/>
              </a:schemeClr>
            </a:glow>
          </a:effectLst>
        </p:spPr>
        <p:txBody>
          <a:bodyPr wrap="square">
            <a:spAutoFit/>
          </a:bodyPr>
          <a:lstStyle/>
          <a:p>
            <a:pPr algn="ctr">
              <a:lnSpc>
                <a:spcPts val="6000"/>
              </a:lnSpc>
            </a:pPr>
            <a:r>
              <a:rPr lang="es-ES" sz="36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tx2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Quest St" pitchFamily="2" charset="0"/>
              </a:rPr>
              <a:t> La Leyenda del        Tiempo</a:t>
            </a:r>
            <a:endParaRPr lang="es-ES" sz="3600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glow rad="63500">
                  <a:schemeClr val="tx2">
                    <a:lumMod val="5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Quest St" pitchFamily="2" charset="0"/>
            </a:endParaRPr>
          </a:p>
        </p:txBody>
      </p:sp>
      <p:sp>
        <p:nvSpPr>
          <p:cNvPr id="6" name="5 Estrella de 6 puntas"/>
          <p:cNvSpPr/>
          <p:nvPr/>
        </p:nvSpPr>
        <p:spPr>
          <a:xfrm>
            <a:off x="1403648" y="0"/>
            <a:ext cx="6336704" cy="5143500"/>
          </a:xfrm>
          <a:prstGeom prst="star6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6 puntas"/>
          <p:cNvSpPr/>
          <p:nvPr/>
        </p:nvSpPr>
        <p:spPr>
          <a:xfrm>
            <a:off x="2051720" y="483518"/>
            <a:ext cx="5040560" cy="4176464"/>
          </a:xfrm>
          <a:prstGeom prst="star6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6 puntas"/>
          <p:cNvSpPr/>
          <p:nvPr/>
        </p:nvSpPr>
        <p:spPr>
          <a:xfrm>
            <a:off x="2771800" y="987574"/>
            <a:ext cx="3600400" cy="3096344"/>
          </a:xfrm>
          <a:prstGeom prst="star6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>
    <p:sndAc>
      <p:stSnd>
        <p:snd r:embed="rId2" name="Nikos Ignatiadis - Ema editado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0" fill="hold" grpId="1" nodeType="withEffect">
                                  <p:stCondLst>
                                    <p:cond delay="9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0" fill="hold" grpId="1" nodeType="withEffect">
                                  <p:stCondLst>
                                    <p:cond delay="1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autoRev="1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animScale>
                                      <p:cBhvr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D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E:\PPS  EXCLUSIVOS\- La leyenda del tiempo\Imágenes\12510252_747112465388311_6367033692635940338_n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8358589"/>
      </p:ext>
    </p:extLst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8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E:\PPS  EXCLUSIVOS\- La leyenda del tiempo\Imágenes\2 - 950584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938"/>
            <a:ext cx="9144000" cy="51593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266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0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E:\PPS  EXCLUSIVOS\- La leyenda del tiempo\Imágenes\3 - 28daf85ae19e2e3cd4bc87eb954e0b5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627534"/>
            <a:ext cx="295232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 Sueño va sobre el Tiempo</a:t>
            </a:r>
          </a:p>
        </p:txBody>
      </p:sp>
      <p:pic>
        <p:nvPicPr>
          <p:cNvPr id="4100" name="Picture 4" descr="E:\PPS  EXCLUSIVOS\- La leyenda del tiempo\Imágenes\a2232df68894a9e8e29f9743659bb5f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76056" y="411510"/>
            <a:ext cx="29523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Flotando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como un velero.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La leyenda del tiempo\Imágenes\main-sembrar-semillas-en-jard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843558"/>
            <a:ext cx="295232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E2F0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Nadie puede abrir semillas</a:t>
            </a:r>
          </a:p>
        </p:txBody>
      </p:sp>
      <p:pic>
        <p:nvPicPr>
          <p:cNvPr id="5123" name="Picture 3" descr="E:\PPS  EXCLUSIVOS\- La leyenda del tiempo\Imágenes\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084168" y="3291830"/>
            <a:ext cx="267517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En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 corazón del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Sueño</a:t>
            </a:r>
            <a:endParaRPr lang="es-ES" sz="3200" dirty="0"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3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:\PPS  EXCLUSIVOS\- La leyenda del tiempo\Imágenes\MOMENTOS%20INOLVIDABLES-MARINA%20DEL%20ESTE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9525"/>
            <a:ext cx="9153524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20072" y="3003798"/>
            <a:ext cx="299999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7C3B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 ¡Ay, cómo canta el alba!</a:t>
            </a:r>
          </a:p>
        </p:txBody>
      </p:sp>
      <p:pic>
        <p:nvPicPr>
          <p:cNvPr id="7173" name="Picture 5" descr="E:\PPS  EXCLUSIVOS\- La leyenda del tiempo\Imágenes\22sun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16016" y="627534"/>
            <a:ext cx="24817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563D2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 ¡Cómo canta!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3" name="Picture 5" descr="E:\PPS  EXCLUSIVOS\- La leyenda del tiempo\Imágenes\9 - Imagen2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0"/>
            <a:ext cx="9153526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60032" y="411510"/>
            <a:ext cx="38884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¡Qué témpanos de hielo </a:t>
            </a:r>
            <a:endParaRPr lang="es-ES" sz="3200" dirty="0" smtClean="0">
              <a:solidFill>
                <a:schemeClr val="bg1"/>
              </a:solidFill>
              <a:effectLst>
                <a:glow rad="63500">
                  <a:srgbClr val="0070C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           azul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levanta!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A8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E:\PPS  EXCLUSIVOS\- La leyenda del tiempo\Imágenes\28 - cropped-cropped-el-tiempo-vuel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F8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4954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139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17" dur="5000" fill="hold"/>
                                        <p:tgtEl>
                                          <p:spTgt spid="143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18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E:\PPS  EXCLUSIVOS\- La leyenda del tiempo\Imágenes\-kNu-avxeafs702161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9525"/>
            <a:ext cx="9153524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75856" y="1563638"/>
            <a:ext cx="295232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accent2">
                    <a:lumMod val="50000"/>
                  </a:schemeClr>
                </a:solidFill>
                <a:effectLst>
                  <a:glow rad="63500">
                    <a:schemeClr val="accent2">
                      <a:lumMod val="40000"/>
                      <a:lumOff val="6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 Tiempo va sobre el Sueño</a:t>
            </a:r>
          </a:p>
        </p:txBody>
      </p:sp>
      <p:pic>
        <p:nvPicPr>
          <p:cNvPr id="22532" name="Picture 4" descr="E:\PPS  EXCLUSIVOS\- La leyenda del tiempo\Imágenes\3 - Untitled-1-700x4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96136" y="2859782"/>
            <a:ext cx="27363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101600">
                    <a:srgbClr val="250E0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Hundido </a:t>
            </a:r>
            <a:r>
              <a:rPr lang="es-ES" sz="3200" dirty="0">
                <a:solidFill>
                  <a:schemeClr val="bg1"/>
                </a:solidFill>
                <a:effectLst>
                  <a:glow rad="101600">
                    <a:srgbClr val="250E0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hasta los cabellos.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0D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E:\PPS  EXCLUSIVOS\- La leyenda del tiempo\Imágenes\iStock-831416232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11960" y="555526"/>
            <a:ext cx="38058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5131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Ayer y mañana comen</a:t>
            </a:r>
          </a:p>
        </p:txBody>
      </p:sp>
      <p:pic>
        <p:nvPicPr>
          <p:cNvPr id="21508" name="Picture 4" descr="E:\PPS  EXCLUSIVOS\- La leyenda del tiempo\Imágenes\mano-saliendo-tierra-flor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13" y="-3175"/>
            <a:ext cx="9132887" cy="51466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915566"/>
            <a:ext cx="26642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Oscuras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flores de duelo.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162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La leyenda del tiempo\Imágenes\15 - LUNA-EDITAD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43808" y="339502"/>
            <a:ext cx="30963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80B1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 ¡Ay, cómo canta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80B1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noche!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080B1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19459" name="Picture 3" descr="E:\PPS  EXCLUSIVOS\- La leyenda del tiempo\Imágenes\Nix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3075806"/>
            <a:ext cx="24817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 ¡Cómo canta!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14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7" name="Picture 3" descr="E:\PPS  EXCLUSIVOS\- La leyenda del tiempo\Imágenes\17 - Lavender-Field-Milky-Way-I-Jesus-Garcia-1068x590+png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6" y="483518"/>
            <a:ext cx="58592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4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¡Qué espesura de anémonas levanta!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E:\PPS  EXCLUSIVOS\- La leyenda del tiempo\Imágenes\18 - amazing-backgrounds-wallpaper-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0"/>
            <a:ext cx="9182100" cy="5157788"/>
          </a:xfrm>
          <a:prstGeom prst="rect">
            <a:avLst/>
          </a:prstGeom>
          <a:noFill/>
        </p:spPr>
      </p:pic>
      <p:sp>
        <p:nvSpPr>
          <p:cNvPr id="7" name="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8031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8031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A23F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A23F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3" name="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CF50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CF50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7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 animBg="1"/>
      <p:bldP spid="6" grpId="0" animBg="1"/>
      <p:bldP spid="3" grpId="0" animBg="1"/>
      <p:bldP spid="4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4A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La leyenda del tiempo\Imágenes\Capture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2139702"/>
            <a:ext cx="30963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Sobre 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la misma columna,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17411" name="Picture 3" descr="E:\PPS  EXCLUSIVOS\- La leyenda del tiempo\Imágenes\Imagen-de-Efes-Kitap-en-Pixabay-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699542"/>
            <a:ext cx="33123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Abrazados 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Sueño y Tiempo</a:t>
            </a:r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,</a:t>
            </a:r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3D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E:\PPS  EXCLUSIVOS\- La leyenda del tiempo\Imágenes\www_FOTOFRONTERA_com-LaVered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4763"/>
            <a:ext cx="9131300" cy="51387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15616" y="483518"/>
            <a:ext cx="42418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27360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Cruza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27360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 gemido del niño,</a:t>
            </a:r>
          </a:p>
        </p:txBody>
      </p:sp>
      <p:pic>
        <p:nvPicPr>
          <p:cNvPr id="8" name="Picture 2" descr="E:\PPS  EXCLUSIVOS\- La leyenda del tiempo\Imágenes\22 - 60703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23528" y="483518"/>
            <a:ext cx="41764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71F3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71F3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lengua rota del viejo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71F3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.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071F3B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86E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La leyenda del tiempo\Imágenes\paisajes bellos de lagos y rios (16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67944" y="483518"/>
            <a:ext cx="43316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6F4482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 ¡Ay, cómo canta el alba!</a:t>
            </a:r>
          </a:p>
        </p:txBody>
      </p:sp>
      <p:pic>
        <p:nvPicPr>
          <p:cNvPr id="6" name="Picture 4" descr="E:\PPS  EXCLUSIVOS\- La leyenda del tiempo\Imágenes\26 - 15109854250_f8356186e9_b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364088" y="627534"/>
            <a:ext cx="24817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 ¡</a:t>
            </a:r>
            <a:r>
              <a:rPr lang="es-ES" sz="32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Cómo canta!</a:t>
            </a:r>
            <a:endParaRPr lang="es-ES" sz="3200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La leyenda del tiempo\Imágenes\5407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6" y="411510"/>
            <a:ext cx="58592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321B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¡Qué espesura de anémonas levanta!</a:t>
            </a:r>
          </a:p>
        </p:txBody>
      </p:sp>
      <p:sp>
        <p:nvSpPr>
          <p:cNvPr id="4" name="3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FFD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FFD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FFD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FFD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E:\PPS  EXCLUSIVOS\- La leyenda del tiempo\Imágenes\LALEYENDAXXFR2-1024x7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0D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 EXCLUSIVOS\- La leyenda del tiempo\Imágenes\por-que-sueño-siempre-con-la-misma-persona-1-1024x510+OIP(1)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6350"/>
            <a:ext cx="9144001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915566"/>
            <a:ext cx="45320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 si el Sueño finge muros</a:t>
            </a:r>
          </a:p>
        </p:txBody>
      </p:sp>
      <p:pic>
        <p:nvPicPr>
          <p:cNvPr id="13315" name="Picture 3" descr="E:\PPS  EXCLUSIVOS\- La leyenda del tiempo\Imágenes\32 - d122cc8f32aad2e29994e0cec0fa095b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0"/>
            <a:ext cx="9163050" cy="514826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1600" y="843558"/>
            <a:ext cx="46762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E407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En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E407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llanura del Tiempo,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3" name="Picture 5" descr="E:\PPS  EXCLUSIVOS\- La leyenda del tiempo\Imágenes\OIP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9150350" cy="51387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3651870"/>
            <a:ext cx="25202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Tiempo le hace creer</a:t>
            </a:r>
          </a:p>
        </p:txBody>
      </p:sp>
      <p:pic>
        <p:nvPicPr>
          <p:cNvPr id="12294" name="Picture 6" descr="E:\PPS  EXCLUSIVOS\- La leyenda del tiempo\Imágenes\34 - tiempo-portal-maquina-del-tiempo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75656" y="2139702"/>
            <a:ext cx="33478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2E1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Que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2E1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nace en aquel momento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2E1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.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2E19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122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40F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PPS  EXCLUSIVOS\- La leyenda del tiempo\Imágenes\36 - untitled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16016" y="555526"/>
            <a:ext cx="32403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71F3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¡Ay, cómo canta la noche! </a:t>
            </a:r>
          </a:p>
        </p:txBody>
      </p:sp>
      <p:pic>
        <p:nvPicPr>
          <p:cNvPr id="10245" name="Picture 5" descr="E:\PPS  EXCLUSIVOS\- La leyenda del tiempo\Imágenes\37 - termasweb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07904" y="1491630"/>
            <a:ext cx="23791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2B343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¡Cómo canta!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4C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La leyenda del tiempo\Imágenes\38 - nature-landscape-starry-night-milky-way-galaxy-sea-coast-720P-wallpaper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483518"/>
            <a:ext cx="41044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¡Qué témpanos de hielo azul levanta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!</a:t>
            </a:r>
            <a:endParaRPr lang="es-ES" sz="3200" dirty="0">
              <a:solidFill>
                <a:schemeClr val="bg1"/>
              </a:solidFill>
              <a:effectLst>
                <a:glow rad="63500">
                  <a:schemeClr val="tx1">
                    <a:lumMod val="95000"/>
                    <a:lumOff val="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4" name="3 Triángulo rectángulo"/>
          <p:cNvSpPr/>
          <p:nvPr/>
        </p:nvSpPr>
        <p:spPr>
          <a:xfrm flipV="1">
            <a:off x="5" y="0"/>
            <a:ext cx="2500313" cy="51435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10800000" flipV="1">
            <a:off x="6715130" y="0"/>
            <a:ext cx="2428875" cy="51435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5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E:\PPS  EXCLUSIVOS\- La leyenda del tiempo\Imágenes\aprovechar-el-tiemp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6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A2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Elipse"/>
          <p:cNvSpPr/>
          <p:nvPr/>
        </p:nvSpPr>
        <p:spPr>
          <a:xfrm rot="5400000" flipV="1">
            <a:off x="-1366043" y="1366046"/>
            <a:ext cx="5143500" cy="2411413"/>
          </a:xfrm>
          <a:prstGeom prst="ellips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 rot="10800000">
            <a:off x="1331918" y="3381377"/>
            <a:ext cx="6480175" cy="1762125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1331918" y="2"/>
            <a:ext cx="6480175" cy="1762125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Elipse"/>
          <p:cNvSpPr/>
          <p:nvPr/>
        </p:nvSpPr>
        <p:spPr>
          <a:xfrm rot="5400000">
            <a:off x="5366544" y="1366044"/>
            <a:ext cx="5143500" cy="2411412"/>
          </a:xfrm>
          <a:prstGeom prst="ellips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028" name="Picture 4" descr="E:\PPS  EXCLUSIVOS\- La leyenda del tiempo\Imágenes\40 - depositphotos_53028345-stock-photo-summer-landscape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15616" y="843558"/>
            <a:ext cx="19912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effectLst>
                  <a:glow rad="63500">
                    <a:srgbClr val="45226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Enero 2021</a:t>
            </a:r>
            <a:endParaRPr lang="es-ES" sz="2800" dirty="0">
              <a:solidFill>
                <a:schemeClr val="bg1"/>
              </a:solidFill>
              <a:effectLst>
                <a:glow rad="63500">
                  <a:srgbClr val="45226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259632" y="1707654"/>
            <a:ext cx="254909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500" dirty="0" smtClean="0">
                <a:solidFill>
                  <a:schemeClr val="bg1"/>
                </a:solidFill>
                <a:effectLst>
                  <a:glow rad="63500">
                    <a:srgbClr val="45226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Música: Ema</a:t>
            </a:r>
          </a:p>
          <a:p>
            <a:r>
              <a:rPr lang="es-ES" sz="2500" dirty="0" err="1" smtClean="0">
                <a:solidFill>
                  <a:schemeClr val="bg1"/>
                </a:solidFill>
                <a:effectLst>
                  <a:glow rad="63500">
                    <a:srgbClr val="45226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Nikos</a:t>
            </a:r>
            <a:r>
              <a:rPr lang="es-ES" sz="2500" dirty="0" smtClean="0">
                <a:solidFill>
                  <a:schemeClr val="bg1"/>
                </a:solidFill>
                <a:effectLst>
                  <a:glow rad="63500">
                    <a:srgbClr val="45226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</a:t>
            </a:r>
            <a:r>
              <a:rPr lang="es-ES" sz="2500" dirty="0" err="1" smtClean="0">
                <a:solidFill>
                  <a:schemeClr val="bg1"/>
                </a:solidFill>
                <a:effectLst>
                  <a:glow rad="63500">
                    <a:srgbClr val="45226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Ignatiadis</a:t>
            </a:r>
            <a:endParaRPr lang="es-ES" sz="2500" dirty="0">
              <a:solidFill>
                <a:schemeClr val="bg1"/>
              </a:solidFill>
              <a:effectLst>
                <a:glow rad="63500">
                  <a:srgbClr val="45226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3528" y="3363838"/>
            <a:ext cx="420018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500" dirty="0" err="1" smtClean="0">
                <a:solidFill>
                  <a:schemeClr val="bg1"/>
                </a:solidFill>
                <a:effectLst>
                  <a:glow rad="63500">
                    <a:srgbClr val="45226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Autor:Federico</a:t>
            </a:r>
            <a:r>
              <a:rPr lang="es-ES" sz="2500" dirty="0" smtClean="0">
                <a:solidFill>
                  <a:schemeClr val="bg1"/>
                </a:solidFill>
                <a:effectLst>
                  <a:glow rad="63500">
                    <a:srgbClr val="45226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García Lorca</a:t>
            </a:r>
            <a:endParaRPr lang="es-ES" sz="2500" dirty="0">
              <a:solidFill>
                <a:schemeClr val="bg1"/>
              </a:solidFill>
              <a:effectLst>
                <a:glow rad="63500">
                  <a:srgbClr val="45226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grpSp>
        <p:nvGrpSpPr>
          <p:cNvPr id="9" name="13 Grupo"/>
          <p:cNvGrpSpPr>
            <a:grpSpLocks/>
          </p:cNvGrpSpPr>
          <p:nvPr/>
        </p:nvGrpSpPr>
        <p:grpSpPr bwMode="auto">
          <a:xfrm flipH="1">
            <a:off x="7668344" y="2283718"/>
            <a:ext cx="1080120" cy="1732042"/>
            <a:chOff x="6948264" y="2205038"/>
            <a:chExt cx="1676981" cy="1538317"/>
          </a:xfrm>
        </p:grpSpPr>
        <p:pic>
          <p:nvPicPr>
            <p:cNvPr id="10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08394" y="2205038"/>
              <a:ext cx="1516851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6981" cy="314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700" dirty="0">
                  <a:solidFill>
                    <a:schemeClr val="bg1"/>
                  </a:solidFill>
                  <a:effectLst>
                    <a:glow rad="63500">
                      <a:srgbClr val="351A4A"/>
                    </a:glow>
                  </a:effectLst>
                  <a:latin typeface="Brock Script" panose="02000507020000020002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" presetClass="exit" presetSubtype="2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4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2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2" grpId="0"/>
      <p:bldP spid="3" grpId="0"/>
      <p:bldP spid="4" grpId="0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2094</TotalTime>
  <Words>169</Words>
  <Application>Microsoft Office PowerPoint</Application>
  <PresentationFormat>Presentación en pantalla (16:9)</PresentationFormat>
  <Paragraphs>38</Paragraphs>
  <Slides>25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2" baseType="lpstr">
      <vt:lpstr>Arial</vt:lpstr>
      <vt:lpstr>Antique Quest St</vt:lpstr>
      <vt:lpstr>Kristen ITC</vt:lpstr>
      <vt:lpstr>Brock Script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32</cp:revision>
  <dcterms:created xsi:type="dcterms:W3CDTF">2020-09-18T16:49:24Z</dcterms:created>
  <dcterms:modified xsi:type="dcterms:W3CDTF">2021-01-22T00:18:20Z</dcterms:modified>
</cp:coreProperties>
</file>