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19"/>
    </p:embeddedFont>
    <p:embeddedFont>
      <p:font typeface="Kristen ITC" panose="03050502040202030202" pitchFamily="66" charset="0"/>
      <p:regular r:id="rId20"/>
    </p:embeddedFont>
    <p:embeddedFont>
      <p:font typeface="MatrixInlineExtraBold" panose="02000606020000020004" pitchFamily="50" charset="0"/>
      <p:bold r:id="rId2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WTPPHd+5PBg2H+x2PP3Vw==" hashData="HKaR9U5+tf6/VlLM9UBJXvh/tKw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0000"/>
    <a:srgbClr val="422100"/>
    <a:srgbClr val="2A1500"/>
    <a:srgbClr val="820000"/>
    <a:srgbClr val="3E6212"/>
    <a:srgbClr val="4C6311"/>
    <a:srgbClr val="724724"/>
    <a:srgbClr val="7F6629"/>
    <a:srgbClr val="8FA25E"/>
    <a:srgbClr val="7198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06" autoAdjust="0"/>
  </p:normalViewPr>
  <p:slideViewPr>
    <p:cSldViewPr>
      <p:cViewPr varScale="1">
        <p:scale>
          <a:sx n="57" d="100"/>
          <a:sy n="57" d="100"/>
        </p:scale>
        <p:origin x="66" y="17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B3891-89E5-40E5-B1C7-0B72ECF8B027}" type="datetimeFigureOut">
              <a:rPr lang="es-ES" smtClean="0"/>
              <a:pPr/>
              <a:t>27/11/2024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AB6F7-1DAD-43F8-91C3-9E9C2616F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ExtraBold" panose="02000606020000020004" pitchFamily="50" charset="0"/>
              </a:defRPr>
            </a:lvl1pPr>
          </a:lstStyle>
          <a:p>
            <a:fld id="{ADFB3891-89E5-40E5-B1C7-0B72ECF8B027}" type="datetimeFigureOut">
              <a:rPr lang="es-ES" smtClean="0"/>
              <a:pPr/>
              <a:t>27/11/2024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ExtraBold" panose="02000606020000020004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ExtraBold" panose="02000606020000020004" pitchFamily="50" charset="0"/>
              </a:defRPr>
            </a:lvl1pPr>
          </a:lstStyle>
          <a:p>
            <a:fld id="{788AB6F7-1DAD-43F8-91C3-9E9C2616FD6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ExtraBold" panose="02000606020000020004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ExtraBold" panose="02000606020000020004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ExtraBold" panose="02000606020000020004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ExtraBold" panose="02000606020000020004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ExtraBold" panose="02000606020000020004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ExtraBold" panose="02000606020000020004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caricia perdida\Imágenes\1 - Windmills-editad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2" name="1 Rectángulo"/>
          <p:cNvSpPr/>
          <p:nvPr/>
        </p:nvSpPr>
        <p:spPr>
          <a:xfrm>
            <a:off x="3491880" y="339502"/>
            <a:ext cx="5256584" cy="190949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fontAlgn="base">
              <a:lnSpc>
                <a:spcPts val="7000"/>
              </a:lnSpc>
            </a:pPr>
            <a:r>
              <a:rPr lang="es-ES" sz="6600" i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5400000" algn="ctr" rotWithShape="0">
                    <a:schemeClr val="tx1"/>
                  </a:outerShdw>
                </a:effectLst>
                <a:latin typeface="ChopinScript" panose="00000400000000000000" pitchFamily="2" charset="0"/>
              </a:rPr>
              <a:t>La Caricia </a:t>
            </a:r>
          </a:p>
          <a:p>
            <a:pPr fontAlgn="base">
              <a:lnSpc>
                <a:spcPts val="7000"/>
              </a:lnSpc>
            </a:pPr>
            <a:r>
              <a:rPr lang="es-ES" sz="6600" i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5400000" algn="ctr" rotWithShape="0">
                    <a:schemeClr val="tx1"/>
                  </a:outerShdw>
                </a:effectLst>
                <a:latin typeface="ChopinScript" panose="00000400000000000000" pitchFamily="2" charset="0"/>
              </a:rPr>
              <a:t>         Perdida</a:t>
            </a:r>
            <a:r>
              <a:rPr lang="es-ES" sz="66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5400000" algn="ctr" rotWithShape="0">
                    <a:schemeClr val="tx1"/>
                  </a:outerShdw>
                </a:effectLst>
                <a:latin typeface="ChopinScript" panose="00000400000000000000" pitchFamily="2" charset="0"/>
              </a:rPr>
              <a:t>,</a:t>
            </a: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33333"/>
              <a:gd name="adj2" fmla="val 9169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33333"/>
              <a:gd name="adj2" fmla="val 9169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33333"/>
              <a:gd name="adj2" fmla="val 8855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33333"/>
              <a:gd name="adj2" fmla="val 8855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971600" y="735546"/>
            <a:ext cx="3600400" cy="1836204"/>
          </a:xfrm>
          <a:prstGeom prst="halfFrame">
            <a:avLst>
              <a:gd name="adj1" fmla="val 33333"/>
              <a:gd name="adj2" fmla="val 9534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2000" y="735546"/>
            <a:ext cx="3600400" cy="1836204"/>
          </a:xfrm>
          <a:prstGeom prst="halfFrame">
            <a:avLst>
              <a:gd name="adj1" fmla="val 33333"/>
              <a:gd name="adj2" fmla="val 8937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966254" y="2571750"/>
            <a:ext cx="3605746" cy="1944216"/>
          </a:xfrm>
          <a:prstGeom prst="halfFrame">
            <a:avLst>
              <a:gd name="adj1" fmla="val 33333"/>
              <a:gd name="adj2" fmla="val 8650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50"/>
            <a:ext cx="3600400" cy="1944216"/>
          </a:xfrm>
          <a:prstGeom prst="halfFrame">
            <a:avLst>
              <a:gd name="adj1" fmla="val 33333"/>
              <a:gd name="adj2" fmla="val 8707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2051719" y="1329612"/>
            <a:ext cx="2520281" cy="1242138"/>
          </a:xfrm>
          <a:prstGeom prst="halfFrame">
            <a:avLst>
              <a:gd name="adj1" fmla="val 33333"/>
              <a:gd name="adj2" fmla="val 7777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1999" y="1329612"/>
            <a:ext cx="2520277" cy="1242138"/>
          </a:xfrm>
          <a:prstGeom prst="halfFrame">
            <a:avLst>
              <a:gd name="adj1" fmla="val 33333"/>
              <a:gd name="adj2" fmla="val 8738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2051721" y="2499742"/>
            <a:ext cx="2520280" cy="1368152"/>
          </a:xfrm>
          <a:prstGeom prst="halfFrame">
            <a:avLst>
              <a:gd name="adj1" fmla="val 35577"/>
              <a:gd name="adj2" fmla="val 8448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571999" y="2643757"/>
            <a:ext cx="2517259" cy="1252939"/>
          </a:xfrm>
          <a:prstGeom prst="halfFrame">
            <a:avLst>
              <a:gd name="adj1" fmla="val 38841"/>
              <a:gd name="adj2" fmla="val 8879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6350" y="0"/>
            <a:ext cx="9144000" cy="51371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The Carpenters - Yesterday Once Mor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caricia perdida\Imágenes\jardín-butch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 flipV="1">
            <a:off x="0" y="0"/>
            <a:ext cx="5004048" cy="33638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 flipV="1">
            <a:off x="4211960" y="0"/>
            <a:ext cx="4932040" cy="33638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>
            <a:off x="0" y="1851670"/>
            <a:ext cx="4932040" cy="32918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283968" y="1851670"/>
            <a:ext cx="4860032" cy="32918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5E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caricia perdida\Imágenes\3 - England_Gardens_Levens_Hall_Topiary_Garden_Kendal_53106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044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300538"/>
            <a:ext cx="410445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Se me va de los dedos la caricia sin causa,</a:t>
            </a:r>
          </a:p>
        </p:txBody>
      </p:sp>
      <p:pic>
        <p:nvPicPr>
          <p:cNvPr id="2051" name="Picture 3" descr="E:\PPS  EXCLUSIVOS\- La caricia perdida\Imágenes\Canada_Gardens_Butchart_Gardens_British_Columbia_550130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2977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859782"/>
            <a:ext cx="444670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Se me va de los dedos... En el viento, al pasar,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D9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caricia perdida\Imágenes\Dubai_Gardens_Petunia_Miracle_Garden_Design_542618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374441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rgbClr val="C00000"/>
                </a:solid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La caricia que vaga sin destino ni objeto</a:t>
            </a:r>
          </a:p>
        </p:txBody>
      </p:sp>
      <p:pic>
        <p:nvPicPr>
          <p:cNvPr id="3075" name="Picture 3" descr="E:\PPS  EXCLUSIVOS\- La caricia perdida\Imágenes\6 - Italy_Tuscany_Gardens_Fountains_Sculptures_Villa_52747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292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3147814"/>
            <a:ext cx="363424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La caricia perdida ¿quién la recogerá?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14288"/>
            <a:ext cx="9144000" cy="51292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caricia perdida\Imágenes\7 - Dubai_Emirates_UAE_Gardens_Petunia_Miracle_Garden_541374_1280x8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860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14290"/>
            <a:ext cx="9144000" cy="51577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caricia perdida\Imágenes\8 - 782b42046ca46a0c408c8bf04a22e0b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915566"/>
            <a:ext cx="424847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Pude amar esta noche con piedad infinita,</a:t>
            </a:r>
          </a:p>
        </p:txBody>
      </p:sp>
      <p:pic>
        <p:nvPicPr>
          <p:cNvPr id="5123" name="Picture 3" descr="E:\PPS  EXCLUSIVOS\- La caricia perdida\Imágenes\9 - Canada_Gardens_Butchart_Gardens_Design_Avenue_549057_1280x8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73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2715766"/>
            <a:ext cx="4359161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Pude amar al primero que acertara a llegar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caricia perdida\Imágenes\10 - jardin mas hermoso del mundo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3435846"/>
            <a:ext cx="572464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Nadie llega. </a:t>
            </a:r>
          </a:p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Están solos los floridos senderos.</a:t>
            </a:r>
          </a:p>
        </p:txBody>
      </p:sp>
      <p:pic>
        <p:nvPicPr>
          <p:cNvPr id="6147" name="Picture 3" descr="E:\PPS  EXCLUSIVOS\- La caricia perdida\Imágenes\11 - United_Kingdom_Gardens_Wentworth_Castle_Gardens_532370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1800" y="339502"/>
            <a:ext cx="3654331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La caricia perdida, rodará... rodará...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6965" y="14288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E6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La caricia perdida\Imágenes\Gardens_Begonia_Design_Lawn_531308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6863" cy="515778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67A"/>
            </a:gs>
            <a:gs pos="61000">
              <a:srgbClr val="666633"/>
            </a:gs>
            <a:gs pos="100000">
              <a:srgbClr val="CCCC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La caricia perdida\Imágenes\13  United_Kingdom_Gardens_Swansea_Botanic_Gardens_526002_1280x8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1707654"/>
            <a:ext cx="410445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Si en los ojos te besan esta noche, viajero,</a:t>
            </a:r>
          </a:p>
        </p:txBody>
      </p:sp>
      <p:pic>
        <p:nvPicPr>
          <p:cNvPr id="8195" name="Picture 3" descr="E:\PPS  EXCLUSIVOS\- La caricia perdida\Imágenes\USA_Gardens_Houses_Portland__Japanese_Garden_Trees_521144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7" y="0"/>
            <a:ext cx="9144000" cy="51092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643758"/>
            <a:ext cx="424847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Si estremece las ramas un dulce suspirar,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34238"/>
            <a:ext cx="9144000" cy="51092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a caricia perdida\Imágenes\15 - England_Gardens_Tagetes_Capel_Manor_Gardens_London_54436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410445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latin typeface="MatrixInlineExtraBold" panose="02000606020000020004" pitchFamily="50" charset="0"/>
              </a:rPr>
              <a:t>Si te oprime los dedos una mano pequeña</a:t>
            </a:r>
          </a:p>
        </p:txBody>
      </p:sp>
      <p:pic>
        <p:nvPicPr>
          <p:cNvPr id="9219" name="Picture 3" descr="E:\PPS  EXCLUSIVOS\- La caricia perdida\Imágenes\USA_Gardens_Monuments_Tulips_Spring_Victorian_604613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1707654"/>
            <a:ext cx="3931713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latin typeface="MatrixInlineExtraBold" panose="02000606020000020004" pitchFamily="50" charset="0"/>
              </a:rPr>
              <a:t>Que te toma y te deja, que te logra y se va.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La caricia perdida\Imágenes\17 - USA_Gardens_Echinacea_4897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7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La caricia perdida\Imágenes\Gardens_Petunia_Trees_Lawn_527605_1280x8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381642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Si no ves esa mano, </a:t>
            </a:r>
          </a:p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ni esa boca que besa,</a:t>
            </a:r>
          </a:p>
        </p:txBody>
      </p:sp>
      <p:pic>
        <p:nvPicPr>
          <p:cNvPr id="11267" name="Picture 3" descr="E:\PPS  EXCLUSIVOS\- La caricia perdida\Imágenes\19 - 842d1d4692ebd3f2c29169457ddf89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715766"/>
            <a:ext cx="403244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Si es el aire quien teje la ilusión de besar,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12700" y="0"/>
            <a:ext cx="9144000" cy="51230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8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a caricia perdida\Imágenes\20 - Singapore_Gardens_Pond_Gardens_by_the_Bay_Design_52440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439248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8100" dir="5400000" sx="1000" sy="1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Oh, viajero, que tienes como el cielo los ojos</a:t>
            </a:r>
          </a:p>
        </p:txBody>
      </p:sp>
      <p:pic>
        <p:nvPicPr>
          <p:cNvPr id="12291" name="Picture 3" descr="E:\PPS  EXCLUSIVOS\- La caricia perdida\Imágenes\United_Kingdom_Gardens_Fritillaria_Dutton_Yellow_527419_1280x8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0685" y="-7938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499742"/>
            <a:ext cx="385144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ExtraBold" panose="02000606020000020004" pitchFamily="50" charset="0"/>
              </a:rPr>
              <a:t>En el viento fundida, ¿me reconocerás?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A2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La caricia perdida\Imágenes\d1ecdbd2dec755d84b0d0ebc3075c4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Estrella de 6 puntas"/>
          <p:cNvSpPr/>
          <p:nvPr/>
        </p:nvSpPr>
        <p:spPr>
          <a:xfrm>
            <a:off x="0" y="0"/>
            <a:ext cx="5292080" cy="3291830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strella de 6 puntas"/>
          <p:cNvSpPr/>
          <p:nvPr/>
        </p:nvSpPr>
        <p:spPr>
          <a:xfrm flipH="1">
            <a:off x="3923928" y="0"/>
            <a:ext cx="5220072" cy="3291830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 flipV="1">
            <a:off x="0" y="1851670"/>
            <a:ext cx="5292080" cy="3291830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 flipH="1" flipV="1">
            <a:off x="3851920" y="1851670"/>
            <a:ext cx="5292080" cy="3291830"/>
          </a:xfrm>
          <a:prstGeom prst="star6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4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47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La caricia perdida\Imágenes\Ikebana4_Cameron-Healy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555526"/>
            <a:ext cx="28007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Noviembre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635646"/>
            <a:ext cx="400622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Música: </a:t>
            </a:r>
            <a:r>
              <a:rPr lang="es-ES" sz="3600" dirty="0" err="1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The</a:t>
            </a:r>
            <a:r>
              <a:rPr lang="es-ES" sz="3600" dirty="0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 </a:t>
            </a:r>
            <a:r>
              <a:rPr lang="es-ES" sz="3600" dirty="0" err="1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Carpenters</a:t>
            </a:r>
            <a:endParaRPr lang="es-ES" sz="3600" dirty="0">
              <a:solidFill>
                <a:srgbClr val="663300"/>
              </a:solidFill>
              <a:effectLst>
                <a:outerShdw blurRad="50800" dist="25400" dir="5400000" algn="ctr" rotWithShape="0">
                  <a:srgbClr val="2A1500"/>
                </a:outerShdw>
              </a:effectLst>
              <a:latin typeface="MatrixInlineExtraBold" panose="02000606020000020004" pitchFamily="50" charset="0"/>
            </a:endParaRPr>
          </a:p>
          <a:p>
            <a:r>
              <a:rPr lang="es-ES" sz="3600" dirty="0" err="1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Yesterday</a:t>
            </a:r>
            <a:r>
              <a:rPr lang="es-ES" sz="3600" dirty="0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 Once More</a:t>
            </a:r>
          </a:p>
          <a:p>
            <a:endParaRPr lang="es-ES" sz="3600" dirty="0">
              <a:solidFill>
                <a:srgbClr val="663300"/>
              </a:solidFill>
              <a:effectLst>
                <a:outerShdw blurRad="50800" dist="25400" dir="5400000" algn="ctr" rotWithShape="0">
                  <a:srgbClr val="2A1500"/>
                </a:outerShdw>
              </a:effectLst>
              <a:latin typeface="MatrixInlineExtraBold" panose="02000606020000020004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4011910"/>
            <a:ext cx="4249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663300"/>
                </a:solidFill>
                <a:effectLst>
                  <a:outerShdw blurRad="50800" dist="25400" dir="5400000" algn="ctr" rotWithShape="0">
                    <a:srgbClr val="2A1500"/>
                  </a:outerShdw>
                </a:effectLst>
                <a:latin typeface="MatrixInlineExtraBold" panose="02000606020000020004" pitchFamily="50" charset="0"/>
              </a:rPr>
              <a:t>Autora: Alfonsina Storni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668344" y="3435845"/>
            <a:ext cx="1224136" cy="1449450"/>
            <a:chOff x="2920357" y="2847044"/>
            <a:chExt cx="1357938" cy="1193082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3611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ln>
                    <a:solidFill>
                      <a:srgbClr val="663300"/>
                    </a:solidFill>
                  </a:ln>
                  <a:solidFill>
                    <a:srgbClr val="996600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4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2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4"/>
            <a:stretch>
              <a:fillRect/>
            </a:stretch>
          </a:blipFill>
        </p:grpSpPr>
        <p:sp>
          <p:nvSpPr>
            <p:cNvPr id="13" name="12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1262</TotalTime>
  <Words>215</Words>
  <Application>Microsoft Office PowerPoint</Application>
  <PresentationFormat>Presentación en pantalla (16:9)</PresentationFormat>
  <Paragraphs>28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MatrixInlineExtraBold</vt:lpstr>
      <vt:lpstr>Kristen ITC</vt:lpstr>
      <vt:lpstr>Arial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18</cp:revision>
  <dcterms:created xsi:type="dcterms:W3CDTF">2024-11-22T21:32:48Z</dcterms:created>
  <dcterms:modified xsi:type="dcterms:W3CDTF">2024-11-27T21:45:09Z</dcterms:modified>
</cp:coreProperties>
</file>