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12"/>
  </p:notesMasterIdLst>
  <p:sldIdLst>
    <p:sldId id="262" r:id="rId3"/>
    <p:sldId id="260" r:id="rId4"/>
    <p:sldId id="259" r:id="rId5"/>
    <p:sldId id="258" r:id="rId6"/>
    <p:sldId id="257" r:id="rId7"/>
    <p:sldId id="256" r:id="rId8"/>
    <p:sldId id="263" r:id="rId9"/>
    <p:sldId id="261" r:id="rId10"/>
    <p:sldId id="264" r:id="rId1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9pDqSm9rgWJRztw0gd9zjg" hashData="jCETHvnAijUQP+lw1O2wQV+8Qf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60" d="100"/>
          <a:sy n="60" d="100"/>
        </p:scale>
        <p:origin x="-384" y="-2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E41C45-8E93-47A7-8A1F-EFFD6C841CB1}" type="datetimeFigureOut">
              <a:rPr lang="es-ES" smtClean="0"/>
              <a:pPr/>
              <a:t>24/09/2012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506663-0456-45E8-AC35-8C62BC28B30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506663-0456-45E8-AC35-8C62BC28B305}" type="slidenum">
              <a:rPr lang="es-ES" smtClean="0"/>
              <a:pPr/>
              <a:t>5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>
              <a:blipFill>
                <a:blip r:embed="rId3"/>
                <a:stretch>
                  <a:fillRect/>
                </a:stretch>
              </a:blip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506663-0456-45E8-AC35-8C62BC28B305}" type="slidenum">
              <a:rPr lang="es-ES" smtClean="0"/>
              <a:pPr/>
              <a:t>8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3386D-FD16-45E1-A5C0-A156F8EA76A9}" type="datetimeFigureOut">
              <a:rPr lang="es-ES" smtClean="0"/>
              <a:pPr/>
              <a:t>24/09/2012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1C1AB-7C9F-4216-B3D3-B612253BD72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3386D-FD16-45E1-A5C0-A156F8EA76A9}" type="datetimeFigureOut">
              <a:rPr lang="es-ES" smtClean="0"/>
              <a:pPr/>
              <a:t>24/09/2012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1C1AB-7C9F-4216-B3D3-B612253BD72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3386D-FD16-45E1-A5C0-A156F8EA76A9}" type="datetimeFigureOut">
              <a:rPr lang="es-ES" smtClean="0"/>
              <a:pPr/>
              <a:t>24/09/2012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1C1AB-7C9F-4216-B3D3-B612253BD72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3386D-FD16-45E1-A5C0-A156F8EA76A9}" type="datetimeFigureOut">
              <a:rPr lang="es-ES" smtClean="0"/>
              <a:pPr/>
              <a:t>24/09/2012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1C1AB-7C9F-4216-B3D3-B612253BD72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3386D-FD16-45E1-A5C0-A156F8EA76A9}" type="datetimeFigureOut">
              <a:rPr lang="es-ES" smtClean="0"/>
              <a:pPr/>
              <a:t>24/09/2012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1C1AB-7C9F-4216-B3D3-B612253BD72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3386D-FD16-45E1-A5C0-A156F8EA76A9}" type="datetimeFigureOut">
              <a:rPr lang="es-ES" smtClean="0"/>
              <a:pPr/>
              <a:t>24/09/2012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1C1AB-7C9F-4216-B3D3-B612253BD72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3386D-FD16-45E1-A5C0-A156F8EA76A9}" type="datetimeFigureOut">
              <a:rPr lang="es-ES" smtClean="0"/>
              <a:pPr/>
              <a:t>24/09/2012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1C1AB-7C9F-4216-B3D3-B612253BD72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3386D-FD16-45E1-A5C0-A156F8EA76A9}" type="datetimeFigureOut">
              <a:rPr lang="es-ES" smtClean="0"/>
              <a:pPr/>
              <a:t>24/09/2012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1C1AB-7C9F-4216-B3D3-B612253BD72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3386D-FD16-45E1-A5C0-A156F8EA76A9}" type="datetimeFigureOut">
              <a:rPr lang="es-ES" smtClean="0"/>
              <a:pPr/>
              <a:t>24/09/2012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1C1AB-7C9F-4216-B3D3-B612253BD72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3386D-FD16-45E1-A5C0-A156F8EA76A9}" type="datetimeFigureOut">
              <a:rPr lang="es-ES" smtClean="0"/>
              <a:pPr/>
              <a:t>24/09/2012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1C1AB-7C9F-4216-B3D3-B612253BD72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3386D-FD16-45E1-A5C0-A156F8EA76A9}" type="datetimeFigureOut">
              <a:rPr lang="es-ES" smtClean="0"/>
              <a:pPr/>
              <a:t>24/09/2012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1C1AB-7C9F-4216-B3D3-B612253BD72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B47A7A-E6FF-4C45-807C-73C8C1E3E07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F3386D-FD16-45E1-A5C0-A156F8EA76A9}" type="datetimeFigureOut">
              <a:rPr lang="es-ES" smtClean="0"/>
              <a:pPr/>
              <a:t>24/09/2012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81C1AB-7C9F-4216-B3D3-B612253BD72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6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5C13931-1E39-4084-8EAE-1605EBC9BA6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jpe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21.png"/><Relationship Id="rId7" Type="http://schemas.openxmlformats.org/officeDocument/2006/relationships/image" Target="../media/image23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24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22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afc1d5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70483651_belle_femme_png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86182" y="571480"/>
            <a:ext cx="5932174" cy="7027251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428596" y="357166"/>
            <a:ext cx="5775235" cy="255454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ES" sz="8000" b="1" dirty="0" smtClean="0">
                <a:ln>
                  <a:solidFill>
                    <a:sysClr val="windowText" lastClr="000000"/>
                  </a:solidFill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La Belleza</a:t>
            </a:r>
            <a:br>
              <a:rPr lang="es-ES" sz="8000" b="1" dirty="0" smtClean="0">
                <a:ln>
                  <a:solidFill>
                    <a:sysClr val="windowText" lastClr="000000"/>
                  </a:solidFill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</a:br>
            <a:endParaRPr lang="es-ES" sz="8000" b="1" dirty="0">
              <a:ln>
                <a:solidFill>
                  <a:sysClr val="windowText" lastClr="000000"/>
                </a:solidFill>
              </a:ln>
              <a:blipFill dpi="0" rotWithShape="1">
                <a:blip r:embed="rId5"/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8" name="7 Imagen" descr="signature_3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5721" y="5572140"/>
            <a:ext cx="3929090" cy="990600"/>
          </a:xfrm>
          <a:prstGeom prst="rect">
            <a:avLst/>
          </a:prstGeom>
        </p:spPr>
      </p:pic>
    </p:spTree>
  </p:cSld>
  <p:clrMapOvr>
    <a:masterClrMapping/>
  </p:clrMapOvr>
  <p:transition advTm="18000">
    <p:sndAc>
      <p:stSnd loop="1">
        <p:snd r:embed="rId2" name="chris_spheeris_juliette_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69faef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3b71adf6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0430" y="-52151"/>
            <a:ext cx="6286544" cy="6910151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714348" y="571480"/>
            <a:ext cx="357190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6600" dirty="0" smtClean="0"/>
              <a:t/>
            </a:r>
            <a:br>
              <a:rPr lang="es-ES" sz="6600" dirty="0" smtClean="0"/>
            </a:br>
            <a:endParaRPr lang="es-ES" sz="6600" dirty="0"/>
          </a:p>
        </p:txBody>
      </p:sp>
      <p:sp>
        <p:nvSpPr>
          <p:cNvPr id="7" name="6 CuadroTexto"/>
          <p:cNvSpPr txBox="1"/>
          <p:nvPr/>
        </p:nvSpPr>
        <p:spPr>
          <a:xfrm>
            <a:off x="0" y="1000108"/>
            <a:ext cx="4786314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/>
              <a:t/>
            </a:r>
            <a:br>
              <a:rPr lang="es-ES" dirty="0" smtClean="0"/>
            </a:br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busques la belleza en el rostro,</a:t>
            </a:r>
            <a:b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búscala en los sentimientos.</a:t>
            </a:r>
            <a:endParaRPr lang="es-E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8761fc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35e29c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4014" y="0"/>
            <a:ext cx="4509986" cy="712625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0" y="5429264"/>
            <a:ext cx="52149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busques la hermosura en el cuerpo …búscala en el alma</a:t>
            </a:r>
            <a:endParaRPr lang="es-ES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2cbc38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074" name="Picture 2" descr="http://papillondereve.p.a.pic.centerblog.net/o/c398e6a8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85784" y="639067"/>
            <a:ext cx="4643470" cy="6218933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3164478" y="1071546"/>
            <a:ext cx="5979522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busques en mi corazón desprecio</a:t>
            </a:r>
            <a:b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busca el amor puro y sincero</a:t>
            </a:r>
            <a:b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yo te ofrezco.</a:t>
            </a:r>
            <a:b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742172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50" name="Picture 2" descr="1612656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0"/>
            <a:ext cx="4629873" cy="685800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0" y="357166"/>
            <a:ext cx="610135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busques mi boca solo por besarla,</a:t>
            </a:r>
            <a:b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lee en ella y sabrás que te quiero</a:t>
            </a:r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es-E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ec6ccd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28" cy="6858000"/>
          </a:xfrm>
          <a:prstGeom prst="rect">
            <a:avLst/>
          </a:prstGeom>
        </p:spPr>
      </p:pic>
      <p:pic>
        <p:nvPicPr>
          <p:cNvPr id="9220" name="Picture 4" descr="tubo de torsión 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>
            <a:off x="1071538" y="1071582"/>
            <a:ext cx="4468401" cy="5786418"/>
          </a:xfrm>
          <a:prstGeom prst="rect">
            <a:avLst/>
          </a:prstGeom>
          <a:noFill/>
          <a:effectLst>
            <a:softEdge rad="63500"/>
          </a:effectLst>
        </p:spPr>
      </p:pic>
      <p:sp>
        <p:nvSpPr>
          <p:cNvPr id="9" name="8 CuadroTexto"/>
          <p:cNvSpPr txBox="1"/>
          <p:nvPr/>
        </p:nvSpPr>
        <p:spPr>
          <a:xfrm>
            <a:off x="3555611" y="357166"/>
            <a:ext cx="5588389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mires mis ojos solo por verlos</a:t>
            </a:r>
            <a:b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lee mi mirada y sabrás que te amo.</a:t>
            </a:r>
            <a:b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8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800" dirty="0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cd977d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194" name="Picture 2" descr="couple,tub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-714412" y="-931156"/>
            <a:ext cx="6143668" cy="8643072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3357522" y="5072074"/>
            <a:ext cx="578647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si un día nos enojamos por </a:t>
            </a:r>
          </a:p>
          <a:p>
            <a:pPr algn="ctr"/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alguna razón calla, no digas nada,</a:t>
            </a:r>
            <a:b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deja que el amor nos atraiga.</a:t>
            </a:r>
          </a:p>
          <a:p>
            <a:pPr algn="ctr"/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  <a:p>
            <a:pPr algn="ctr"/>
            <a:endParaRPr lang="es-ES" sz="2800" b="1" dirty="0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a8f9f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6150" name="Picture 6" descr="tubo de torsió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5256"/>
            <a:ext cx="4572000" cy="6863256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3929058" y="5643578"/>
            <a:ext cx="43749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Francisco del Olmo-Jazmín</a:t>
            </a:r>
            <a:endParaRPr lang="es-ES" sz="2800" b="1" dirty="0">
              <a:blipFill dpi="0" rotWithShape="1">
                <a:blip r:embed="rId5"/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LA BELLEZ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9">
      <a:majorFont>
        <a:latin typeface="Harrington"/>
        <a:ea typeface=""/>
        <a:cs typeface=""/>
      </a:majorFont>
      <a:minorFont>
        <a:latin typeface="Harringto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BELLEZA</Template>
  <TotalTime>0</TotalTime>
  <Words>95</Words>
  <Application>Microsoft Office PowerPoint</Application>
  <PresentationFormat>Presentación en pantalla (4:3)</PresentationFormat>
  <Paragraphs>28</Paragraphs>
  <Slides>9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9</vt:i4>
      </vt:variant>
    </vt:vector>
  </HeadingPairs>
  <TitlesOfParts>
    <vt:vector size="11" baseType="lpstr">
      <vt:lpstr>LA BELLEZA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2012-09-24T23:58:18Z</dcterms:created>
  <dcterms:modified xsi:type="dcterms:W3CDTF">2012-09-25T00:00:15Z</dcterms:modified>
</cp:coreProperties>
</file>