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1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cpYed8YYk700z1jXMNVCQ==" hashData="olRUw1JPLSQ0DHAofG+e1Qvr/wAJewL0oYpKTJ/d3I827pl7l7cJHwshYyms7YSP2EiAjb1IOEYkSF8znCbEH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139" autoAdjust="0"/>
  </p:normalViewPr>
  <p:slideViewPr>
    <p:cSldViewPr snapToGrid="0">
      <p:cViewPr>
        <p:scale>
          <a:sx n="70" d="100"/>
          <a:sy n="70" d="100"/>
        </p:scale>
        <p:origin x="146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AA6EF40-0116-A4F6-3BD8-376D134A8A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20F9C7D-72C6-FC28-4B79-BFFE84B31B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E324278-BE35-9EB1-F6A0-58AE8D916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74FE3-6B7D-4EAD-B880-02F183C081CB}" type="datetimeFigureOut">
              <a:rPr lang="es-ES" smtClean="0"/>
              <a:t>16/03/2026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62887C1-9D86-B642-5975-AA3BDA7520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B2113B8-17F1-F85F-97D2-ED9AF2BD30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F5585-CEC4-40DF-807F-18FDF0C125C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302356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980B1D-81B7-C4D5-E3DF-2CF4AF73C8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A58D2B1-2846-4E20-CF6F-7EE236010B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B8D33E1-71D5-7340-82DD-F31E5CE129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74FE3-6B7D-4EAD-B880-02F183C081CB}" type="datetimeFigureOut">
              <a:rPr lang="es-ES" smtClean="0"/>
              <a:t>16/03/2026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7825CE0-5703-43AB-FE8A-920802BA9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53E6718-C01F-69D4-0FB9-3CE3DF1293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F5585-CEC4-40DF-807F-18FDF0C125C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180543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844A902-9A77-EF61-F5E7-FEAC29BFF5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4E33007-75C2-0422-670F-8A6340ECF7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602E413-52B8-25E7-80D5-4ED0AC03C0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74FE3-6B7D-4EAD-B880-02F183C081CB}" type="datetimeFigureOut">
              <a:rPr lang="es-ES" smtClean="0"/>
              <a:t>16/03/2026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25CBECE-154D-170F-34F7-2B7FB31ECA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6A816FD-1672-C275-2021-5477624534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F5585-CEC4-40DF-807F-18FDF0C125C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2042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2DDA93-F144-70B4-98E4-B8A56FC370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A680123-5142-FC08-2114-B87783C43B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8B06210-5003-21DB-C3D3-D8B8585BFB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1CC263B-5A55-537A-D96E-AFC0F36C6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74FE3-6B7D-4EAD-B880-02F183C081CB}" type="datetimeFigureOut">
              <a:rPr lang="es-ES" smtClean="0"/>
              <a:t>16/03/2026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9CEAE62-1F9A-F5E3-55B4-8F6DEA761A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DEA4752-5A37-F4F1-F186-C00893D5AC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F5585-CEC4-40DF-807F-18FDF0C125C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66380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4EE55C5-3C07-3EE7-2DF5-2B2EC2BC85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AE148F5-DD72-E040-BFBC-E6590452E4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F9F16B8-A6FA-EA29-8AB3-DEF6F42EB1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AE93C076-2089-43D7-C3A3-6160597D3D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786D8B9A-7D17-9A6D-D8FE-6A967E0C98F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89EFB147-20A6-2C98-18A7-E6121E496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74FE3-6B7D-4EAD-B880-02F183C081CB}" type="datetimeFigureOut">
              <a:rPr lang="es-ES" smtClean="0"/>
              <a:t>16/03/2026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7427F404-AE47-71B4-B868-4897FB94D8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7D30F703-D95F-1B54-0B7A-D94F6BB2E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F5585-CEC4-40DF-807F-18FDF0C125C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38128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D95EB6A-2C60-9939-7B48-E6EFF64E8A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BF60BD2-5EB7-64AA-18DC-1E796DCC28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74FE3-6B7D-4EAD-B880-02F183C081CB}" type="datetimeFigureOut">
              <a:rPr lang="es-ES" smtClean="0"/>
              <a:t>16/03/2026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198753F8-C3FA-70B1-21C9-944801E78D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FB45E054-6845-2BE6-AC35-13F4C99488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F5585-CEC4-40DF-807F-18FDF0C125C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2778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AF8E4F4C-DB40-AD0F-1E44-9A4B0AB1C5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74FE3-6B7D-4EAD-B880-02F183C081CB}" type="datetimeFigureOut">
              <a:rPr lang="es-ES" smtClean="0"/>
              <a:t>16/03/2026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25251653-AFF4-3524-5824-1DD4D6258D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C5A433B-320E-18AB-5769-5EFB9B05C5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F5585-CEC4-40DF-807F-18FDF0C125C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936525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BDE60A-F669-F10F-C9C7-9308AC5A6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5C1BC9C-9C72-07A5-22BC-11551E94B8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D31AC1E-D108-9086-047E-A9A84262A9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EDAA62B-33E1-EF95-56FA-53D5C874E1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74FE3-6B7D-4EAD-B880-02F183C081CB}" type="datetimeFigureOut">
              <a:rPr lang="es-ES" smtClean="0"/>
              <a:t>16/03/2026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FCE1C01-7425-3A0E-B9A4-6DC51D1BBB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7BC6491-00CD-3239-4B0E-179671F955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F5585-CEC4-40DF-807F-18FDF0C125C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23708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C023C7E-09A8-ADDC-DE55-81898570F9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F9E43C8D-A5A3-C610-F203-E4042F75E55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8D1E8C8-F65E-7510-5205-D59BEF7366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AA51F16-419E-EDF9-E317-7F9490986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74FE3-6B7D-4EAD-B880-02F183C081CB}" type="datetimeFigureOut">
              <a:rPr lang="es-ES" smtClean="0"/>
              <a:t>16/03/2026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F1FD004-38C5-87F1-ED87-1144F9F7D4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2D80DFE-304B-02F2-5818-1278D35FD1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F5585-CEC4-40DF-807F-18FDF0C125C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1450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1C40080-8AAC-D7AC-456C-B6FBEF3D42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7319C7C-5106-3B01-18B7-6C17BEA95F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996944C-60F4-ABCC-532E-7D1E1DE305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74FE3-6B7D-4EAD-B880-02F183C081CB}" type="datetimeFigureOut">
              <a:rPr lang="es-ES" smtClean="0"/>
              <a:t>16/03/2026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5A0E734-F63B-1E85-8D04-5269387654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EDBED29-9667-5664-75D0-3EA6F162C3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F5585-CEC4-40DF-807F-18FDF0C125C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224939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15C6141E-4DE2-8703-7E0D-0995322B89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C255D29-D53C-FE22-F67E-5252DD73EF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10DC4EC-542C-B4E3-BC18-EAD9C1A4B9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74FE3-6B7D-4EAD-B880-02F183C081CB}" type="datetimeFigureOut">
              <a:rPr lang="es-ES" smtClean="0"/>
              <a:t>16/03/2026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F0ED926-EB33-F58D-BA60-6E07D994FD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269CA87-0F65-02BF-266D-3D224F2E5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F5585-CEC4-40DF-807F-18FDF0C125C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938271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56D79C7-3936-CD23-090E-A49937647D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6F4C702-5956-F7D0-41FC-491D5F3B1C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AC6816E-88FB-6803-C1DB-45F7A9C12B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08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rgbClr val="B8D3BE"/>
            </a:gs>
            <a:gs pos="46000">
              <a:schemeClr val="accent6">
                <a:lumMod val="60000"/>
                <a:lumOff val="40000"/>
              </a:schemeClr>
            </a:gs>
            <a:gs pos="20000">
              <a:schemeClr val="accent1">
                <a:lumMod val="45000"/>
                <a:lumOff val="55000"/>
              </a:schemeClr>
            </a:gs>
            <a:gs pos="11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2A6167E-D725-5BFB-4184-023FF5F98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CE82E9C-F300-16CF-D09B-EB4F537941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6BA04F0-F2A6-0172-4EED-A51DFD6B64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F74FE3-6B7D-4EAD-B880-02F183C081CB}" type="datetimeFigureOut">
              <a:rPr lang="es-ES" smtClean="0"/>
              <a:t>16/03/2026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DD850F3-B922-C9DC-BD0E-1E455C3371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5AF6771-00C2-5813-F69A-008A8FF43A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3F5585-CEC4-40DF-807F-18FDF0C125C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6032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3EAD3024-A742-57D7-77F4-455C44020A0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622929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gi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g"/><Relationship Id="rId12" Type="http://schemas.openxmlformats.org/officeDocument/2006/relationships/image" Target="../media/image9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11" Type="http://schemas.openxmlformats.org/officeDocument/2006/relationships/image" Target="../media/image8.jpg"/><Relationship Id="rId5" Type="http://schemas.openxmlformats.org/officeDocument/2006/relationships/image" Target="../media/image2.png"/><Relationship Id="rId10" Type="http://schemas.openxmlformats.org/officeDocument/2006/relationships/image" Target="../media/image7.jpg"/><Relationship Id="rId4" Type="http://schemas.openxmlformats.org/officeDocument/2006/relationships/image" Target="../media/image1.gif"/><Relationship Id="rId9" Type="http://schemas.openxmlformats.org/officeDocument/2006/relationships/image" Target="../media/image6.jpg"/><Relationship Id="rId14" Type="http://schemas.openxmlformats.org/officeDocument/2006/relationships/hyperlink" Target="mailto:jrvallea@outlook.es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6.png"/><Relationship Id="rId18" Type="http://schemas.openxmlformats.org/officeDocument/2006/relationships/image" Target="../media/image19.png"/><Relationship Id="rId3" Type="http://schemas.openxmlformats.org/officeDocument/2006/relationships/audio" Target="../media/audio1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2.png"/><Relationship Id="rId11" Type="http://schemas.openxmlformats.org/officeDocument/2006/relationships/image" Target="../media/image1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1.png"/><Relationship Id="rId9" Type="http://schemas.openxmlformats.org/officeDocument/2006/relationships/image" Target="../media/image1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audio1">
            <a:hlinkClick r:id="" action="ppaction://media"/>
            <a:extLst>
              <a:ext uri="{FF2B5EF4-FFF2-40B4-BE49-F238E27FC236}">
                <a16:creationId xmlns:a16="http://schemas.microsoft.com/office/drawing/2014/main" id="{093E199C-FD32-0BB8-4C1C-D4A99BB15A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154358" y="7414475"/>
            <a:ext cx="609600" cy="6096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5B3CE37C-DA74-65ED-7D25-4C641BC0468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45" b="12762"/>
          <a:stretch>
            <a:fillRect/>
          </a:stretch>
        </p:blipFill>
        <p:spPr>
          <a:xfrm>
            <a:off x="1103565" y="1352596"/>
            <a:ext cx="12858095" cy="511644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2A44411C-3BC5-B138-68DA-76826439C57B}"/>
              </a:ext>
            </a:extLst>
          </p:cNvPr>
          <p:cNvSpPr txBox="1"/>
          <p:nvPr/>
        </p:nvSpPr>
        <p:spPr>
          <a:xfrm>
            <a:off x="424265" y="1138688"/>
            <a:ext cx="673009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54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  <a:t>Jugaste con mi amor </a:t>
            </a:r>
            <a:endParaRPr lang="es-ES" sz="5400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Book Antiqua" panose="02040602050305030304" pitchFamily="18" charset="0"/>
            </a:endParaRPr>
          </a:p>
        </p:txBody>
      </p:sp>
      <p:pic>
        <p:nvPicPr>
          <p:cNvPr id="4" name="Picture 8">
            <a:extLst>
              <a:ext uri="{FF2B5EF4-FFF2-40B4-BE49-F238E27FC236}">
                <a16:creationId xmlns:a16="http://schemas.microsoft.com/office/drawing/2014/main" id="{9D013449-5787-020A-5871-A6DA9973CFF2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73" b="15232"/>
          <a:stretch>
            <a:fillRect/>
          </a:stretch>
        </p:blipFill>
        <p:spPr bwMode="auto">
          <a:xfrm>
            <a:off x="1222744" y="1487605"/>
            <a:ext cx="12506904" cy="478560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10">
            <a:extLst>
              <a:ext uri="{FF2B5EF4-FFF2-40B4-BE49-F238E27FC236}">
                <a16:creationId xmlns:a16="http://schemas.microsoft.com/office/drawing/2014/main" id="{876D91EF-59E9-F593-8879-38B4578FFB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6988" y="3657599"/>
            <a:ext cx="2992959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20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  <a:t>He llegado esta tarde viniendo de lejos</a:t>
            </a:r>
            <a:br>
              <a:rPr lang="es-ES" sz="20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</a:br>
            <a:r>
              <a:rPr lang="es-ES" sz="20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  <a:t>todo henchido de dolor mi corazón:</a:t>
            </a:r>
            <a:br>
              <a:rPr lang="es-ES" sz="20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</a:br>
            <a:r>
              <a:rPr lang="es-ES" sz="20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  <a:t>es que tú me engañabas entre risas y caricias</a:t>
            </a:r>
            <a:br>
              <a:rPr lang="es-ES" sz="20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</a:br>
            <a:r>
              <a:rPr lang="es-ES" sz="20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  <a:t>sellando con besos tu cobarde traición.</a:t>
            </a:r>
            <a:endParaRPr lang="es-ES" altLang="es-ES" sz="2000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Book Antiqua" panose="02040602050305030304" pitchFamily="18" charset="0"/>
            </a:endParaRPr>
          </a:p>
        </p:txBody>
      </p:sp>
      <p:pic>
        <p:nvPicPr>
          <p:cNvPr id="7" name="Picture 9">
            <a:extLst>
              <a:ext uri="{FF2B5EF4-FFF2-40B4-BE49-F238E27FC236}">
                <a16:creationId xmlns:a16="http://schemas.microsoft.com/office/drawing/2014/main" id="{5694354C-A976-BDE5-DD18-E9C83EBF3702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" r="169" b="15197"/>
          <a:stretch>
            <a:fillRect/>
          </a:stretch>
        </p:blipFill>
        <p:spPr bwMode="auto">
          <a:xfrm>
            <a:off x="1318437" y="1596788"/>
            <a:ext cx="12248707" cy="452756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12">
            <a:extLst>
              <a:ext uri="{FF2B5EF4-FFF2-40B4-BE49-F238E27FC236}">
                <a16:creationId xmlns:a16="http://schemas.microsoft.com/office/drawing/2014/main" id="{0CD381CC-C2B5-0863-8AD1-7F3B077449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37072" y="3429000"/>
            <a:ext cx="3032175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20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  <a:t>Tú jugaste con mi amor todo cuanto quisiste</a:t>
            </a:r>
            <a:br>
              <a:rPr lang="es-ES" sz="20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</a:br>
            <a:r>
              <a:rPr lang="es-ES" sz="20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  <a:t>construiste mi desdicha en mi cruel porvenir.</a:t>
            </a:r>
            <a:br>
              <a:rPr lang="es-ES" sz="20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</a:br>
            <a:r>
              <a:rPr lang="es-ES" sz="20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  <a:t>Hoy me siento cansado, vaciado y nublado</a:t>
            </a:r>
            <a:br>
              <a:rPr lang="es-ES" sz="20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</a:br>
            <a:r>
              <a:rPr lang="es-ES" sz="20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  <a:t>y a vivir esta vida ya no quisiera seguir.</a:t>
            </a:r>
            <a:endParaRPr lang="es-ES" sz="2000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Book Antiqua" panose="02040602050305030304" pitchFamily="18" charset="0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073EA311-1D3A-0861-45FC-DE45DDF57D5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296" b="23053"/>
          <a:stretch>
            <a:fillRect/>
          </a:stretch>
        </p:blipFill>
        <p:spPr>
          <a:xfrm>
            <a:off x="1437072" y="1705970"/>
            <a:ext cx="11992326" cy="428016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0" name="Rectangle 11">
            <a:extLst>
              <a:ext uri="{FF2B5EF4-FFF2-40B4-BE49-F238E27FC236}">
                <a16:creationId xmlns:a16="http://schemas.microsoft.com/office/drawing/2014/main" id="{80C5DBCA-91FF-9FDB-FA3D-887C95E28C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8024" y="2939142"/>
            <a:ext cx="3496680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24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  <a:t>Yo vivía extasiado por el fulgor de tus ojos</a:t>
            </a:r>
            <a:br>
              <a:rPr lang="es-ES" sz="24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</a:br>
            <a:r>
              <a:rPr lang="es-ES" sz="24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  <a:t>no atiné a descifrar tu brutal falsedad.</a:t>
            </a:r>
            <a:br>
              <a:rPr lang="es-ES" sz="24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</a:br>
            <a:r>
              <a:rPr lang="es-ES" sz="24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  <a:t>Tú te quedas contenta con otro cariño</a:t>
            </a:r>
            <a:br>
              <a:rPr lang="es-ES" sz="24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</a:br>
            <a:r>
              <a:rPr lang="es-ES" sz="24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  <a:t>y a mí me condenas a amarga soledad.</a:t>
            </a:r>
            <a:endParaRPr lang="es-ES" sz="2400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Book Antiqua" panose="02040602050305030304" pitchFamily="18" charset="0"/>
            </a:endParaRPr>
          </a:p>
        </p:txBody>
      </p:sp>
      <p:pic>
        <p:nvPicPr>
          <p:cNvPr id="11" name="Picture 17">
            <a:extLst>
              <a:ext uri="{FF2B5EF4-FFF2-40B4-BE49-F238E27FC236}">
                <a16:creationId xmlns:a16="http://schemas.microsoft.com/office/drawing/2014/main" id="{CC5EA5FD-5D34-5891-586B-67A19E625F3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18" b="9594"/>
          <a:stretch>
            <a:fillRect/>
          </a:stretch>
        </p:blipFill>
        <p:spPr bwMode="auto">
          <a:xfrm>
            <a:off x="1542195" y="1815153"/>
            <a:ext cx="11655189" cy="408072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6373847F-FE55-6132-3762-7A1C12E4A93C}"/>
              </a:ext>
            </a:extLst>
          </p:cNvPr>
          <p:cNvSpPr txBox="1"/>
          <p:nvPr/>
        </p:nvSpPr>
        <p:spPr>
          <a:xfrm>
            <a:off x="1179950" y="1371558"/>
            <a:ext cx="2420678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4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  <a:t>Quizás que yo busque remedio en los alcoholes</a:t>
            </a:r>
            <a:br>
              <a:rPr lang="es-ES" sz="24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</a:br>
            <a:r>
              <a:rPr lang="es-ES" sz="24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  <a:t>que me ayuden a llevar este triste calvario</a:t>
            </a:r>
            <a:br>
              <a:rPr lang="es-ES" sz="24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</a:br>
            <a:r>
              <a:rPr lang="es-ES" sz="24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  <a:t>o escriba algún verso que destile veneno,</a:t>
            </a:r>
            <a:br>
              <a:rPr lang="es-ES" sz="24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</a:br>
            <a:r>
              <a:rPr lang="es-ES" sz="24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  <a:t>o me acostumbre a vivir en modo estrafalario.</a:t>
            </a:r>
            <a:endParaRPr lang="es-ES" sz="2400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Book Antiqua" panose="02040602050305030304" pitchFamily="18" charset="0"/>
            </a:endParaRPr>
          </a:p>
        </p:txBody>
      </p:sp>
      <p:pic>
        <p:nvPicPr>
          <p:cNvPr id="13" name="Picture 20">
            <a:extLst>
              <a:ext uri="{FF2B5EF4-FFF2-40B4-BE49-F238E27FC236}">
                <a16:creationId xmlns:a16="http://schemas.microsoft.com/office/drawing/2014/main" id="{C834BE0A-5D7C-5757-C264-5489BBBDDF9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27" t="2642" r="1127" b="33153"/>
          <a:stretch>
            <a:fillRect/>
          </a:stretch>
        </p:blipFill>
        <p:spPr bwMode="auto">
          <a:xfrm>
            <a:off x="1562986" y="1993705"/>
            <a:ext cx="11323674" cy="370534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25">
            <a:extLst>
              <a:ext uri="{FF2B5EF4-FFF2-40B4-BE49-F238E27FC236}">
                <a16:creationId xmlns:a16="http://schemas.microsoft.com/office/drawing/2014/main" id="{383090F5-20E6-CAC6-811E-20B5E271D3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62986" y="1881963"/>
            <a:ext cx="2782186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24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  <a:t>Tal vez yo adopte un mutismo exacerbado</a:t>
            </a:r>
            <a:br>
              <a:rPr lang="es-ES" sz="24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</a:br>
            <a:r>
              <a:rPr lang="es-ES" sz="24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  <a:t>y hasta olvidé el lenguaje que yo siempre usé</a:t>
            </a:r>
            <a:br>
              <a:rPr lang="es-ES" sz="24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</a:br>
            <a:r>
              <a:rPr lang="es-ES" sz="24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  <a:t>olvidar esta vida que hasta ahora llevaba</a:t>
            </a:r>
            <a:br>
              <a:rPr lang="es-ES" sz="24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</a:br>
            <a:r>
              <a:rPr lang="es-ES" sz="24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  <a:t>hasta el propio nombre de la mujer que amé.</a:t>
            </a:r>
            <a:endParaRPr lang="es-ES" sz="2400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Book Antiqua" panose="02040602050305030304" pitchFamily="18" charset="0"/>
            </a:endParaRPr>
          </a:p>
        </p:txBody>
      </p:sp>
      <p:pic>
        <p:nvPicPr>
          <p:cNvPr id="15" name="Picture 23">
            <a:extLst>
              <a:ext uri="{FF2B5EF4-FFF2-40B4-BE49-F238E27FC236}">
                <a16:creationId xmlns:a16="http://schemas.microsoft.com/office/drawing/2014/main" id="{7217FF51-8BFF-C9AB-8CA4-70E03A905886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24" b="24030"/>
          <a:stretch>
            <a:fillRect/>
          </a:stretch>
        </p:blipFill>
        <p:spPr bwMode="auto">
          <a:xfrm>
            <a:off x="1754373" y="2062018"/>
            <a:ext cx="10833546" cy="354012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26">
            <a:extLst>
              <a:ext uri="{FF2B5EF4-FFF2-40B4-BE49-F238E27FC236}">
                <a16:creationId xmlns:a16="http://schemas.microsoft.com/office/drawing/2014/main" id="{516C42B0-AE96-84A5-65EF-92C5FA4F61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67526" y="2415869"/>
            <a:ext cx="3545668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24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  <a:t>Y no habré de odiarte para no rebajarme</a:t>
            </a:r>
            <a:br>
              <a:rPr lang="es-ES" sz="24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</a:br>
            <a:r>
              <a:rPr lang="es-ES" sz="24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  <a:t>llevaré este martirio con la más honda calma</a:t>
            </a:r>
            <a:br>
              <a:rPr lang="es-ES" sz="24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</a:br>
            <a:r>
              <a:rPr lang="es-ES" sz="24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  <a:t>lloraré en el silencio centenares de lágrimas</a:t>
            </a:r>
            <a:br>
              <a:rPr lang="es-ES" sz="24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</a:br>
            <a:r>
              <a:rPr lang="es-ES" sz="24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  <a:t>pues las lágrimas son pétalos que nacen del alma.</a:t>
            </a:r>
            <a:endParaRPr lang="es-ES" sz="2400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Book Antiqua" panose="02040602050305030304" pitchFamily="18" charset="0"/>
            </a:endParaRPr>
          </a:p>
        </p:txBody>
      </p:sp>
      <p:sp>
        <p:nvSpPr>
          <p:cNvPr id="18" name="Text Box 27">
            <a:extLst>
              <a:ext uri="{FF2B5EF4-FFF2-40B4-BE49-F238E27FC236}">
                <a16:creationId xmlns:a16="http://schemas.microsoft.com/office/drawing/2014/main" id="{759A91D7-47DF-44E5-AF03-0B932FAB71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47221" y="5602145"/>
            <a:ext cx="2884801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4800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ook Antiqua" panose="02040602050305030304" pitchFamily="18" charset="0"/>
              </a:rPr>
              <a:t>jrvg</a:t>
            </a:r>
            <a:endParaRPr lang="es-ES" altLang="es-ES" sz="4800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Book Antiqua" panose="02040602050305030304" pitchFamily="18" charset="0"/>
            </a:endParaRPr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7C955A85-5F49-2F4F-A7E2-3FBD1AAE2C9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56"/>
          <a:stretch/>
        </p:blipFill>
        <p:spPr>
          <a:xfrm flipH="1">
            <a:off x="0" y="0"/>
            <a:ext cx="12191998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" name="CuadroTexto 19">
            <a:extLst>
              <a:ext uri="{FF2B5EF4-FFF2-40B4-BE49-F238E27FC236}">
                <a16:creationId xmlns:a16="http://schemas.microsoft.com/office/drawing/2014/main" id="{D80CD783-B87C-748D-D0F3-AC87838282BF}"/>
              </a:ext>
            </a:extLst>
          </p:cNvPr>
          <p:cNvSpPr txBox="1"/>
          <p:nvPr/>
        </p:nvSpPr>
        <p:spPr>
          <a:xfrm>
            <a:off x="8647424" y="6424541"/>
            <a:ext cx="30843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ook Antiqua" panose="02040602050305030304" pitchFamily="18" charset="0"/>
                <a:hlinkClick r:id="rId1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Jrvallea@outlook.es</a:t>
            </a:r>
            <a:endParaRPr lang="es-ES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Book Antiqua" panose="02040602050305030304" pitchFamily="18" charset="0"/>
            </a:endParaRP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030A208A-7D8B-AAFF-4CAF-4C35B4A1BC9B}"/>
              </a:ext>
            </a:extLst>
          </p:cNvPr>
          <p:cNvSpPr txBox="1"/>
          <p:nvPr/>
        </p:nvSpPr>
        <p:spPr>
          <a:xfrm>
            <a:off x="204716" y="7492621"/>
            <a:ext cx="5063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jrvallea@outlook.es</a:t>
            </a:r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9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xit" presetSubtype="2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2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9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8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5" presetClass="exit" presetSubtype="0" fill="hold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20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82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9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1200"/>
                            </p:stCondLst>
                            <p:childTnLst>
                              <p:par>
                                <p:cTn id="51" presetID="17" presetClass="entr" presetSubtype="4" fill="hold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50" presetClass="exit" presetSubtype="0" accel="100000" fill="hold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9100"/>
                            </p:stCondLst>
                            <p:childTnLst>
                              <p:par>
                                <p:cTn id="6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21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2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5100"/>
                            </p:stCondLst>
                            <p:childTnLst>
                              <p:par>
                                <p:cTn id="74" presetID="41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0" tmFilter="0,0; .5, 1; 1, 1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0" presetClass="exit" presetSubtype="0" accel="100000" fill="hold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4" dur="3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12700"/>
                            </p:stCondLst>
                            <p:childTnLst>
                              <p:par>
                                <p:cTn id="8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157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6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92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46800"/>
                            </p:stCondLst>
                            <p:childTnLst>
                              <p:par>
                                <p:cTn id="10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4980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4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52800"/>
                            </p:stCondLst>
                            <p:childTnLst>
                              <p:par>
                                <p:cTn id="116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xit" presetSubtype="0" fill="hold" grpId="0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20" dur="3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80400"/>
                            </p:stCondLst>
                            <p:childTnLst>
                              <p:par>
                                <p:cTn id="12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83400"/>
                            </p:stCondLst>
                            <p:childTnLst>
                              <p:par>
                                <p:cTn id="1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2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86400"/>
                            </p:stCondLst>
                            <p:childTnLst>
                              <p:par>
                                <p:cTn id="134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0" presetClass="exit" presetSubtype="0" fill="hold" grpId="0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39" dur="3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214000"/>
                            </p:stCondLst>
                            <p:childTnLst>
                              <p:par>
                                <p:cTn id="142" presetID="26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4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0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1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2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3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4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5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6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7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218500"/>
                            </p:stCondLst>
                            <p:childTnLst>
                              <p:par>
                                <p:cTn id="159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223500"/>
                            </p:stCondLst>
                            <p:childTnLst>
                              <p:par>
                                <p:cTn id="163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66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2" grpId="0"/>
      <p:bldP spid="6" grpId="0" build="allAtOnce"/>
      <p:bldP spid="8" grpId="0"/>
      <p:bldP spid="8" grpId="1"/>
      <p:bldP spid="10" grpId="0" build="allAtOnce"/>
      <p:bldP spid="12" grpId="0"/>
      <p:bldP spid="12" grpId="1"/>
      <p:bldP spid="14" grpId="0" build="allAtOnce"/>
      <p:bldP spid="17" grpId="0" build="allAtOnce"/>
      <p:bldP spid="20" grpId="0"/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  <a:extLst>
              <a:ext uri="{FF2B5EF4-FFF2-40B4-BE49-F238E27FC236}">
                <a16:creationId xmlns:a16="http://schemas.microsoft.com/office/drawing/2014/main" id="{5155EE8A-3DED-3409-D904-086024126430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>
            <a:extLst>
              <a:ext uri="{FF2B5EF4-FFF2-40B4-BE49-F238E27FC236}">
                <a16:creationId xmlns:a16="http://schemas.microsoft.com/office/drawing/2014/main" id="{2ED0E2C4-D05C-9E37-004C-0B02963DB0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1A0719C0-2929-E7EE-4765-90310D294B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5"/>
            <a:extLst>
              <a:ext uri="{FF2B5EF4-FFF2-40B4-BE49-F238E27FC236}">
                <a16:creationId xmlns:a16="http://schemas.microsoft.com/office/drawing/2014/main" id="{B04E56AE-4EE6-2D98-4945-86688ACA2D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7451A9DD-CE54-9190-34F1-6A94A4B782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5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B9946140-1F5A-6D6D-0E1E-5996BFA852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7"/>
            <a:extLst>
              <a:ext uri="{FF2B5EF4-FFF2-40B4-BE49-F238E27FC236}">
                <a16:creationId xmlns:a16="http://schemas.microsoft.com/office/drawing/2014/main" id="{D6041D47-2103-E5B4-7CF2-51712CFE92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2CF991E0-4986-68E2-FA1B-928DEBD07B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10"/>
            <a:extLst>
              <a:ext uri="{FF2B5EF4-FFF2-40B4-BE49-F238E27FC236}">
                <a16:creationId xmlns:a16="http://schemas.microsoft.com/office/drawing/2014/main" id="{3CFFBA02-91C2-BCCB-CA0A-03B9DE26B3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2"/>
            <a:extLst>
              <a:ext uri="{FF2B5EF4-FFF2-40B4-BE49-F238E27FC236}">
                <a16:creationId xmlns:a16="http://schemas.microsoft.com/office/drawing/2014/main" id="{83436313-7A6E-8D18-3C25-15E5A1A214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4"/>
            <a:extLst>
              <a:ext uri="{FF2B5EF4-FFF2-40B4-BE49-F238E27FC236}">
                <a16:creationId xmlns:a16="http://schemas.microsoft.com/office/drawing/2014/main" id="{2605C8CB-05B4-C559-881B-61C8311C22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6"/>
            <a:extLst>
              <a:ext uri="{FF2B5EF4-FFF2-40B4-BE49-F238E27FC236}">
                <a16:creationId xmlns:a16="http://schemas.microsoft.com/office/drawing/2014/main" id="{E705DDE1-D21C-50F3-CA34-F63DB9D22D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>
            <a:extLst>
              <a:ext uri="{FF2B5EF4-FFF2-40B4-BE49-F238E27FC236}">
                <a16:creationId xmlns:a16="http://schemas.microsoft.com/office/drawing/2014/main" id="{9A53305C-D5F4-4AF1-C429-C7E1BD532C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>
            <a:extLst>
              <a:ext uri="{FF2B5EF4-FFF2-40B4-BE49-F238E27FC236}">
                <a16:creationId xmlns:a16="http://schemas.microsoft.com/office/drawing/2014/main" id="{BC3FEAA3-7B76-DFAC-42B1-5FB296A873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5638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7C238532-9D99-1274-53AA-6BEB67159AAC}"/>
              </a:ext>
            </a:extLst>
          </p:cNvPr>
          <p:cNvSpPr txBox="1"/>
          <p:nvPr/>
        </p:nvSpPr>
        <p:spPr>
          <a:xfrm>
            <a:off x="532263" y="7219666"/>
            <a:ext cx="20198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94615267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403</TotalTime>
  <Words>268</Words>
  <Application>Microsoft Office PowerPoint</Application>
  <PresentationFormat>Panorámica</PresentationFormat>
  <Paragraphs>14</Paragraphs>
  <Slides>2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Book Antiqua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</Manager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Jugaste con mi amor</dc:title>
  <dc:subject>ppsx</dc:subject>
  <dc:creator>jrvallegomez@outlook.es</dc:creator>
  <cp:keywords>poesia</cp:keywords>
  <cp:lastModifiedBy>jose ruiz del valle</cp:lastModifiedBy>
  <cp:revision>38</cp:revision>
  <dcterms:created xsi:type="dcterms:W3CDTF">2023-12-06T15:17:45Z</dcterms:created>
  <dcterms:modified xsi:type="dcterms:W3CDTF">2026-03-16T10:04:40Z</dcterms:modified>
</cp:coreProperties>
</file>