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76" r:id="rId7"/>
    <p:sldId id="261" r:id="rId8"/>
    <p:sldId id="262" r:id="rId9"/>
    <p:sldId id="263" r:id="rId10"/>
    <p:sldId id="274" r:id="rId11"/>
    <p:sldId id="264" r:id="rId12"/>
    <p:sldId id="265" r:id="rId13"/>
    <p:sldId id="266" r:id="rId14"/>
    <p:sldId id="267" r:id="rId15"/>
    <p:sldId id="275" r:id="rId16"/>
    <p:sldId id="268" r:id="rId17"/>
    <p:sldId id="269" r:id="rId18"/>
    <p:sldId id="270" r:id="rId19"/>
    <p:sldId id="273" r:id="rId20"/>
    <p:sldId id="271" r:id="rId21"/>
    <p:sldId id="272" r:id="rId22"/>
    <p:sldId id="277" r:id="rId23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Fiolex Girls" panose="020B0603050302020204" pitchFamily="34" charset="0"/>
      <p:regular r:id="rId29"/>
    </p:embeddedFont>
    <p:embeddedFont>
      <p:font typeface="Brock Script" panose="02000507020000020002" pitchFamily="2" charset="0"/>
      <p:regular r:id="rId30"/>
    </p:embeddedFont>
    <p:embeddedFont>
      <p:font typeface="Mistletoe" panose="00000500000000000000" pitchFamily="2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J/LByvug3goifsOdG7ikg==" hashData="gbUZ6XlEcLrNELA9rD2cMjAyov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4F17"/>
    <a:srgbClr val="006600"/>
    <a:srgbClr val="F68222"/>
    <a:srgbClr val="CD6209"/>
    <a:srgbClr val="8D7873"/>
    <a:srgbClr val="786662"/>
    <a:srgbClr val="635451"/>
    <a:srgbClr val="5A4D4A"/>
    <a:srgbClr val="F79109"/>
    <a:srgbClr val="D852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633" autoAdjust="0"/>
  </p:normalViewPr>
  <p:slideViewPr>
    <p:cSldViewPr>
      <p:cViewPr varScale="1">
        <p:scale>
          <a:sx n="71" d="100"/>
          <a:sy n="71" d="100"/>
        </p:scale>
        <p:origin x="-90" y="-12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39462-09D6-439A-8DB9-925FDEFD877B}" type="datetimeFigureOut">
              <a:rPr lang="es-ES" smtClean="0"/>
              <a:pPr/>
              <a:t>06/01/2022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846E-F515-4F37-8D69-581CCD5DCE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39462-09D6-439A-8DB9-925FDEFD877B}" type="datetimeFigureOut">
              <a:rPr lang="es-ES" smtClean="0"/>
              <a:pPr/>
              <a:t>06/01/2022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846E-F515-4F37-8D69-581CCD5DCE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39462-09D6-439A-8DB9-925FDEFD877B}" type="datetimeFigureOut">
              <a:rPr lang="es-ES" smtClean="0"/>
              <a:pPr/>
              <a:t>06/01/2022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846E-F515-4F37-8D69-581CCD5DCE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39462-09D6-439A-8DB9-925FDEFD877B}" type="datetimeFigureOut">
              <a:rPr lang="es-ES" smtClean="0"/>
              <a:pPr/>
              <a:t>06/01/2022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846E-F515-4F37-8D69-581CCD5DCE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39462-09D6-439A-8DB9-925FDEFD877B}" type="datetimeFigureOut">
              <a:rPr lang="es-ES" smtClean="0"/>
              <a:pPr/>
              <a:t>06/01/2022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846E-F515-4F37-8D69-581CCD5DCE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39462-09D6-439A-8DB9-925FDEFD877B}" type="datetimeFigureOut">
              <a:rPr lang="es-ES" smtClean="0"/>
              <a:pPr/>
              <a:t>06/01/2022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846E-F515-4F37-8D69-581CCD5DCE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39462-09D6-439A-8DB9-925FDEFD877B}" type="datetimeFigureOut">
              <a:rPr lang="es-ES" smtClean="0"/>
              <a:pPr/>
              <a:t>06/01/2022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846E-F515-4F37-8D69-581CCD5DCE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39462-09D6-439A-8DB9-925FDEFD877B}" type="datetimeFigureOut">
              <a:rPr lang="es-ES" smtClean="0"/>
              <a:pPr/>
              <a:t>06/01/2022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846E-F515-4F37-8D69-581CCD5DCE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39462-09D6-439A-8DB9-925FDEFD877B}" type="datetimeFigureOut">
              <a:rPr lang="es-ES" smtClean="0"/>
              <a:pPr/>
              <a:t>06/01/2022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846E-F515-4F37-8D69-581CCD5DCE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39462-09D6-439A-8DB9-925FDEFD877B}" type="datetimeFigureOut">
              <a:rPr lang="es-ES" smtClean="0"/>
              <a:pPr/>
              <a:t>06/01/2022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846E-F515-4F37-8D69-581CCD5DCE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39462-09D6-439A-8DB9-925FDEFD877B}" type="datetimeFigureOut">
              <a:rPr lang="es-ES" smtClean="0"/>
              <a:pPr/>
              <a:t>06/01/2022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846E-F515-4F37-8D69-581CCD5DCE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09739462-09D6-439A-8DB9-925FDEFD877B}" type="datetimeFigureOut">
              <a:rPr lang="es-ES" smtClean="0"/>
              <a:pPr/>
              <a:t>06/01/2022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83EA846E-F515-4F37-8D69-581CCD5DCEC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94000" b="-9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E:\PPS  EXCLUSIVOS\- Jamás\Imágenes\1 - f50ce7c3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249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2427734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Mistletoe" pitchFamily="2" charset="0"/>
              </a:rPr>
              <a:t>JAMAS</a:t>
            </a:r>
            <a:endParaRPr lang="es-ES" sz="7200" dirty="0">
              <a:ln>
                <a:solidFill>
                  <a:schemeClr val="accent6">
                    <a:lumMod val="5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latin typeface="Mistletoe" pitchFamily="2" charset="0"/>
            </a:endParaRPr>
          </a:p>
        </p:txBody>
      </p:sp>
      <p:sp>
        <p:nvSpPr>
          <p:cNvPr id="4" name="3 Rombo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blipFill>
            <a:blip r:embed="rId6" cstate="print"/>
            <a:stretch>
              <a:fillRect/>
            </a:stretch>
          </a:blipFill>
          <a:ln w="63500" cmpd="dbl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ombo"/>
          <p:cNvSpPr/>
          <p:nvPr/>
        </p:nvSpPr>
        <p:spPr>
          <a:xfrm>
            <a:off x="1043608" y="771550"/>
            <a:ext cx="7272808" cy="3744416"/>
          </a:xfrm>
          <a:prstGeom prst="diamond">
            <a:avLst/>
          </a:prstGeom>
          <a:blipFill>
            <a:blip r:embed="rId6" cstate="print"/>
            <a:stretch>
              <a:fillRect/>
            </a:stretch>
          </a:blipFill>
          <a:ln w="63500" cmpd="dbl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>
            <a:off x="1835696" y="1563638"/>
            <a:ext cx="5760640" cy="2232248"/>
          </a:xfrm>
          <a:prstGeom prst="diamond">
            <a:avLst/>
          </a:prstGeom>
          <a:blipFill>
            <a:blip r:embed="rId7" cstate="print"/>
            <a:stretch>
              <a:fillRect/>
            </a:stretch>
          </a:blipFill>
          <a:ln w="63500" cmpd="dbl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>
            <a:off x="2627784" y="2139702"/>
            <a:ext cx="4248472" cy="1008112"/>
          </a:xfrm>
          <a:prstGeom prst="diamond">
            <a:avLst/>
          </a:prstGeom>
          <a:blipFill>
            <a:blip r:embed="rId8" cstate="print"/>
            <a:stretch>
              <a:fillRect/>
            </a:stretch>
          </a:blipFill>
          <a:ln w="63500" cmpd="dbl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>
    <p:sndAc>
      <p:stSnd>
        <p:snd r:embed="rId2" name="André Rieu - Plaisir D'Amour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xit" presetSubtype="10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544" fill="hold" grpId="3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10" fill="hold" grpId="2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544" fill="hold" grpId="3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0" fill="hold" grpId="2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544" fill="hold" grpId="3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1">
                <a:lumMod val="50000"/>
              </a:schemeClr>
            </a:gs>
            <a:gs pos="100000">
              <a:srgbClr val="926D4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Jamás\Imágenes\2 - 467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0"/>
            <a:ext cx="9167813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Jamás\Imágenes\e358ae38-f384-4a98-8fb0-321aed80e97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148064" y="699542"/>
            <a:ext cx="2736304" cy="90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Jamás creí amarte así,</a:t>
            </a:r>
            <a:endParaRPr lang="es-ES" sz="4400" dirty="0">
              <a:ln w="3175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9460" name="Picture 4" descr="E:\PPS  EXCLUSIVOS\- Jamás\Imágenes\4 - 12ap5s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43608" y="483518"/>
            <a:ext cx="2952328" cy="90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Única y espontáneamente.</a:t>
            </a:r>
            <a:endParaRPr lang="es-ES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Jamás\Imágenes\5 - Love_Men_Two_Joy_Smile_Redhead_girl_Scarf_559406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411510"/>
            <a:ext cx="3312368" cy="1672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ln>
                  <a:solidFill>
                    <a:srgbClr val="323E1A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Llegaste de pronto y me invitaste a vivir una aventura mágica,</a:t>
            </a:r>
            <a:endParaRPr lang="es-ES" sz="4400" dirty="0">
              <a:ln>
                <a:solidFill>
                  <a:srgbClr val="323E1A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8434" name="Picture 2" descr="E:\PPS  EXCLUSIVOS\- Jamás\Imágenes\6 - 3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96136" y="483518"/>
            <a:ext cx="3024336" cy="1287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Donde nació el mas bello y loco sentimiento.</a:t>
            </a:r>
            <a:endParaRPr lang="es-ES" sz="4400" dirty="0">
              <a:ln w="3175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50000"/>
                <a:lumOff val="50000"/>
              </a:schemeClr>
            </a:gs>
            <a:gs pos="50000">
              <a:srgbClr val="D2A000"/>
            </a:gs>
            <a:gs pos="100000">
              <a:srgbClr val="625C6A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Jamás\Imágenes\7 - Couples_in_love_Jewelry_4453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3">
                <a:lumMod val="50000"/>
              </a:schemeClr>
            </a:gs>
            <a:gs pos="100000">
              <a:srgbClr val="12241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09" name="Picture 1" descr="E:\PPS  EXCLUSIVOS\- Jamás\Imágenes\OIP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50000">
              <a:schemeClr val="bg2">
                <a:lumMod val="50000"/>
              </a:schemeClr>
            </a:gs>
            <a:gs pos="100000">
              <a:srgbClr val="0066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Jamás\Imágenes\Couples_in_love_Men_Grass_Two_Hands_Kiss_55838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7938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6467" y="3795886"/>
            <a:ext cx="601986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2D3F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Más allá del deseo, creció el amor que nos profesamos tú y yo,</a:t>
            </a:r>
            <a:endParaRPr lang="es-ES" sz="4400" dirty="0">
              <a:solidFill>
                <a:schemeClr val="bg1"/>
              </a:solidFill>
              <a:effectLst>
                <a:glow rad="63500">
                  <a:srgbClr val="2D3F0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3074" name="Picture 2" descr="E:\PPS  EXCLUSIVOS\- Jamás\Imágenes\USA_Parks_Mountains_Autumn_Scenery_Yosemite_Fog_608842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19672" y="483518"/>
            <a:ext cx="4032448" cy="12754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6B0B0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Somos dos cuerpos que al rozarnos nos volvemos un sólo ser</a:t>
            </a:r>
            <a:endParaRPr lang="es-ES" sz="4400" dirty="0">
              <a:solidFill>
                <a:schemeClr val="bg1"/>
              </a:solidFill>
              <a:effectLst>
                <a:glow rad="63500">
                  <a:srgbClr val="6B0B09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rgbClr val="3C3A3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Jamás\Imágenes\11 - 15490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3801298" y="977136"/>
            <a:ext cx="282160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rgbClr val="2D3F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 mismo latido</a:t>
            </a:r>
            <a:endParaRPr lang="es-ES" sz="4400" dirty="0">
              <a:solidFill>
                <a:srgbClr val="2D3F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2052" name="Picture 4" descr="E:\PPS  EXCLUSIVOS\- Jamás\Imágenes\GettyImages-53337873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60024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83968" y="2211710"/>
            <a:ext cx="3960440" cy="1287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071B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formamos la más bella poesía nacida del corazón.</a:t>
            </a:r>
            <a:endParaRPr lang="es-ES" sz="4400" dirty="0">
              <a:solidFill>
                <a:schemeClr val="bg1"/>
              </a:solidFill>
              <a:effectLst>
                <a:glow rad="63500">
                  <a:srgbClr val="071B0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xit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2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6" grpId="0" animBg="1"/>
      <p:bldP spid="6" grpId="1" animBg="1"/>
      <p:bldP spid="7" grpId="0" animBg="1"/>
      <p:bldP spid="7" grpId="1" animBg="1"/>
      <p:bldP spid="2" grpId="0"/>
      <p:bldP spid="3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B2519"/>
            </a:gs>
            <a:gs pos="50000">
              <a:schemeClr val="accent3">
                <a:lumMod val="50000"/>
              </a:schemeClr>
            </a:gs>
            <a:gs pos="100000">
              <a:schemeClr val="accent6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E:\PPS  EXCLUSIVOS\- Jamás\Imágenes\c19c019b877356e68783d7f4c387522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6474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6474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4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F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Jamás\Imágenes\tumblr_n694rcrQgt1sjn16ro1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131840" cy="5147760"/>
          </a:xfrm>
          <a:prstGeom prst="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61914" y="1761914"/>
            <a:ext cx="5143500" cy="1619672"/>
          </a:xfrm>
          <a:prstGeom prst="rt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0"/>
            <a:ext cx="3131840" cy="5147760"/>
          </a:xfrm>
          <a:prstGeom prst="triangl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16579"/>
            </a:gs>
            <a:gs pos="50000">
              <a:schemeClr val="accent3">
                <a:lumMod val="50000"/>
              </a:schemeClr>
            </a:gs>
            <a:gs pos="100000">
              <a:srgbClr val="383D3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Jamás\Imágenes\78442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58867" y="2859782"/>
            <a:ext cx="3879588" cy="518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6C3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Más allá de los sueños</a:t>
            </a:r>
            <a:endParaRPr lang="es-ES" sz="4400" dirty="0">
              <a:solidFill>
                <a:schemeClr val="bg1"/>
              </a:solidFill>
              <a:effectLst>
                <a:glow rad="63500">
                  <a:srgbClr val="6C3B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3315" name="Picture 3" descr="E:\PPS  EXCLUSIVOS\- Jamás\Imágenes\16 - Switzerland_Mountains_48767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302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55526"/>
            <a:ext cx="4392488" cy="1287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Somos responsables de crear nuestra propia realidad,</a:t>
            </a:r>
            <a:endParaRPr lang="es-E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706E"/>
            </a:gs>
            <a:gs pos="50000">
              <a:schemeClr val="bg2">
                <a:lumMod val="75000"/>
              </a:schemeClr>
            </a:gs>
            <a:gs pos="100000">
              <a:srgbClr val="21272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Jamás\Imágenes\29070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18283" y="3507854"/>
            <a:ext cx="4370141" cy="1287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Comprometidos ambos en deleitarnos con cada instante vivido,</a:t>
            </a:r>
            <a:endParaRPr lang="es-E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2291" name="Picture 3" descr="E:\PPS  EXCLUSIVOS\- Jamás\Imágenes\24299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411510"/>
            <a:ext cx="4608512" cy="12754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rgbClr val="24153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las caricias entregadas y hasta los besos y suspiros robados.</a:t>
            </a:r>
            <a:endParaRPr lang="es-ES" sz="4400" dirty="0">
              <a:solidFill>
                <a:schemeClr val="bg1"/>
              </a:solidFill>
              <a:effectLst>
                <a:glow rad="63500">
                  <a:srgbClr val="24153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97667"/>
            </a:gs>
            <a:gs pos="100000">
              <a:srgbClr val="C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Jamás\Imágenes\una-pareja-de-enamorados-16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D852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D852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D852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D852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C5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Jamás\Imágenes\tipos-de-relaciones-sexuales-que-todo-hombre-tiene-una-vez-en-la-vi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102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66"/>
            </a:gs>
            <a:gs pos="50000">
              <a:schemeClr val="accent6">
                <a:lumMod val="75000"/>
              </a:schemeClr>
            </a:gs>
            <a:gs pos="100000">
              <a:srgbClr val="1C141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7" name="Picture 1" descr="E:\PPS  EXCLUSIVOS\- Jamás\Imágenes\1191997264_redorangesky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83599" y="555526"/>
            <a:ext cx="4211410" cy="518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Únicos, locos, enamorados</a:t>
            </a:r>
            <a:endParaRPr lang="es-E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9221" name="Picture 5" descr="E:\PPS  EXCLUSIVOS\- Jamás\Imágenes\Switzerland_Sky_Sunrises_and_sunsets_Peonies_538937_1280x862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050"/>
            <a:ext cx="9144000" cy="51244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699542"/>
            <a:ext cx="35283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chemeClr val="bg2">
                      <a:lumMod val="2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Realmente diferentes e insaciables,</a:t>
            </a:r>
            <a:endParaRPr lang="es-ES" sz="4400" dirty="0">
              <a:solidFill>
                <a:schemeClr val="bg1"/>
              </a:solidFill>
              <a:effectLst>
                <a:glow rad="63500">
                  <a:schemeClr val="bg2">
                    <a:lumMod val="2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4F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Jamás\Imágenes\Recovered_JPEG_33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5244" y="699542"/>
            <a:ext cx="3789820" cy="518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Apasionados y cautivos</a:t>
            </a:r>
            <a:endParaRPr lang="es-E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8193" name="Picture 1" descr="E:\PPS  EXCLUSIVOS\- Jamás\Imágenes\22 - Ra2bd0896e81a671f4e65c3d1c9b64c9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0"/>
            <a:ext cx="9144000" cy="51371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940152" y="1563638"/>
            <a:ext cx="2808312" cy="90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 causa del inminente fuego</a:t>
            </a:r>
            <a:endParaRPr lang="es-E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97A85"/>
            </a:gs>
            <a:gs pos="50000">
              <a:srgbClr val="798377"/>
            </a:gs>
            <a:gs pos="100000">
              <a:schemeClr val="accent3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 EXCLUSIVOS\- Jamás\Imágenes\Sunrises_and_sunsets_Grasslands_Morning_Fog_Rays_572272_1280x87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" y="0"/>
            <a:ext cx="9139238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72688" y="699542"/>
            <a:ext cx="6848350" cy="518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4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ocasionan nuestros cuerpos al fundirse.</a:t>
            </a:r>
            <a:endParaRPr lang="es-ES" sz="4400" dirty="0">
              <a:solidFill>
                <a:schemeClr val="bg1"/>
              </a:solidFill>
              <a:effectLst>
                <a:glow rad="63500">
                  <a:schemeClr val="tx1">
                    <a:lumMod val="95000"/>
                    <a:lumOff val="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rgbClr val="D58105"/>
            </a:gs>
            <a:gs pos="100000">
              <a:srgbClr val="00206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Jamás\Imágenes\sun-96234_960_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F79109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A4D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Jamás\Imágenes\Sombras Parejas 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D62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F682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51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A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Jamás\Imágenes\Birds_Parrots_Love_Two_471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3219822"/>
            <a:ext cx="3384376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s-ES" sz="3600" dirty="0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Autor: Julián Mauricio </a:t>
            </a:r>
          </a:p>
          <a:p>
            <a:pPr>
              <a:lnSpc>
                <a:spcPts val="4000"/>
              </a:lnSpc>
            </a:pPr>
            <a:r>
              <a:rPr lang="es-ES" sz="3600" dirty="0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     Álvarez Méndez</a:t>
            </a:r>
            <a:endParaRPr lang="es-ES" sz="3600" dirty="0">
              <a:solidFill>
                <a:srgbClr val="FFC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55576" y="555526"/>
            <a:ext cx="1822935" cy="4934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ES" sz="3600" dirty="0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Enero 2022</a:t>
            </a:r>
            <a:endParaRPr lang="es-ES" sz="3600" dirty="0">
              <a:solidFill>
                <a:srgbClr val="FFC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1707654"/>
            <a:ext cx="303159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s-ES" sz="3600" dirty="0" err="1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Música:André</a:t>
            </a:r>
            <a:r>
              <a:rPr lang="es-ES" sz="3600" dirty="0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3600" dirty="0" err="1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Rieu</a:t>
            </a:r>
            <a:r>
              <a:rPr lang="es-ES" sz="3600" dirty="0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</a:p>
          <a:p>
            <a:pPr>
              <a:lnSpc>
                <a:spcPts val="4000"/>
              </a:lnSpc>
            </a:pPr>
            <a:r>
              <a:rPr lang="es-ES" sz="3600" dirty="0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  </a:t>
            </a:r>
            <a:r>
              <a:rPr lang="es-ES" sz="3600" dirty="0" err="1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Plaisir</a:t>
            </a:r>
            <a:r>
              <a:rPr lang="es-ES" sz="3600" dirty="0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3600" dirty="0" err="1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D’Amour</a:t>
            </a:r>
            <a:endParaRPr lang="es-ES" sz="3600" dirty="0" smtClean="0">
              <a:solidFill>
                <a:srgbClr val="FFC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>
              <a:lnSpc>
                <a:spcPts val="4000"/>
              </a:lnSpc>
            </a:pPr>
            <a:r>
              <a:rPr lang="es-ES" sz="3600" dirty="0" smtClean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	</a:t>
            </a:r>
            <a:endParaRPr lang="es-ES" sz="3600" dirty="0">
              <a:solidFill>
                <a:srgbClr val="FFC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8" name="19 Grupo"/>
          <p:cNvGrpSpPr/>
          <p:nvPr/>
        </p:nvGrpSpPr>
        <p:grpSpPr>
          <a:xfrm>
            <a:off x="7740352" y="3363838"/>
            <a:ext cx="1023271" cy="1490682"/>
            <a:chOff x="3000235" y="2847045"/>
            <a:chExt cx="1278059" cy="1227022"/>
          </a:xfrm>
        </p:grpSpPr>
        <p:sp>
          <p:nvSpPr>
            <p:cNvPr id="9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solidFill>
                    <a:srgbClr val="FFC000"/>
                  </a:solidFill>
                  <a:effectLst>
                    <a:glow rad="63500">
                      <a:schemeClr val="accent6">
                        <a:satMod val="175000"/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  <p:pic>
          <p:nvPicPr>
            <p:cNvPr id="10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90173" y="2847045"/>
              <a:ext cx="1130926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10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solidFill>
            <a:srgbClr val="FFC00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solidFill>
            <a:srgbClr val="1B4F17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solidFill>
            <a:srgbClr val="FFC00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solidFill>
            <a:srgbClr val="1B4F17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solidFill>
            <a:srgbClr val="FFC00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solidFill>
            <a:srgbClr val="1B4F17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solidFill>
            <a:srgbClr val="FFC00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solidFill>
            <a:srgbClr val="1B4F17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solidFill>
            <a:srgbClr val="FFC00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solidFill>
            <a:srgbClr val="1B4F17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2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1129</TotalTime>
  <Words>173</Words>
  <Application>Microsoft Office PowerPoint</Application>
  <PresentationFormat>Presentación en pantalla (16:9)</PresentationFormat>
  <Paragraphs>28</Paragraphs>
  <Slides>21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9" baseType="lpstr">
      <vt:lpstr>Arial</vt:lpstr>
      <vt:lpstr>Kristen ITC</vt:lpstr>
      <vt:lpstr>Calibri</vt:lpstr>
      <vt:lpstr>Fiolex Girls</vt:lpstr>
      <vt:lpstr>Brock Script</vt:lpstr>
      <vt:lpstr>Mistletoe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106</cp:revision>
  <dcterms:created xsi:type="dcterms:W3CDTF">2021-12-20T17:27:31Z</dcterms:created>
  <dcterms:modified xsi:type="dcterms:W3CDTF">2022-01-06T15:27:38Z</dcterms:modified>
</cp:coreProperties>
</file>