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63" r:id="rId4"/>
    <p:sldId id="264" r:id="rId5"/>
    <p:sldId id="265" r:id="rId6"/>
    <p:sldId id="266" r:id="rId7"/>
    <p:sldId id="262" r:id="rId8"/>
    <p:sldId id="267" r:id="rId9"/>
  </p:sldIdLst>
  <p:sldSz cx="9144000" cy="5143500" type="screen16x9"/>
  <p:notesSz cx="6858000" cy="9144000"/>
  <p:embeddedFontLst>
    <p:embeddedFont>
      <p:font typeface="Speciality of Rodrigues" pitchFamily="2" charset="0"/>
      <p:regular r:id="rId11"/>
    </p:embeddedFont>
    <p:embeddedFont>
      <p:font typeface="Kristen ITC" panose="03050502040202030202" pitchFamily="66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qPXKJ5PdsCqWbP+BlVkXQ==" hashData="k7TmDQ2ka62s+2Z0jZwNzX9Ij5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979039-294F-40E1-8111-13FDBCCE1E09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4FCE01-C317-43A2-A6E9-43F9DEE0B55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621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4FCE01-C317-43A2-A6E9-43F9DEE0B553}" type="slidenum">
              <a:rPr lang="es-US" smtClean="0"/>
              <a:t>1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845540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684934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7372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187464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58031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919052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619667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028253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91531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58939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94967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194238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4F26A-AD4E-4C81-8EF3-457E25752E6B}" type="datetimeFigureOut">
              <a:rPr lang="es-US" smtClean="0"/>
              <a:t>3/18/2023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BBA8B-DA05-4C32-BD45-AFDD6A0D136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333620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5.jpg"/><Relationship Id="rId7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3.png"/><Relationship Id="rId5" Type="http://schemas.openxmlformats.org/officeDocument/2006/relationships/image" Target="../media/image7.jpg"/><Relationship Id="rId10" Type="http://schemas.openxmlformats.org/officeDocument/2006/relationships/image" Target="../media/image9.gif"/><Relationship Id="rId4" Type="http://schemas.openxmlformats.org/officeDocument/2006/relationships/image" Target="../media/image6.jp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jpg"/><Relationship Id="rId7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11.jpg"/><Relationship Id="rId4" Type="http://schemas.openxmlformats.org/officeDocument/2006/relationships/image" Target="../media/image10.jpe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jpg"/><Relationship Id="rId7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13.jpg"/><Relationship Id="rId4" Type="http://schemas.openxmlformats.org/officeDocument/2006/relationships/image" Target="../media/image12.pn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5.jpg"/><Relationship Id="rId7" Type="http://schemas.microsoft.com/office/2007/relationships/hdphoto" Target="../media/hdphoto3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3.png"/><Relationship Id="rId5" Type="http://schemas.microsoft.com/office/2007/relationships/hdphoto" Target="../media/hdphoto1.wdp"/><Relationship Id="rId10" Type="http://schemas.openxmlformats.org/officeDocument/2006/relationships/image" Target="../media/image9.gif"/><Relationship Id="rId4" Type="http://schemas.openxmlformats.org/officeDocument/2006/relationships/image" Target="../media/image4.pn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5.jpg"/><Relationship Id="rId7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png"/><Relationship Id="rId18" Type="http://schemas.openxmlformats.org/officeDocument/2006/relationships/image" Target="../media/image2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2042" y="-2000249"/>
            <a:ext cx="5143502" cy="9144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72795" y="-1972797"/>
            <a:ext cx="5198411" cy="9144001"/>
          </a:xfrm>
          <a:prstGeom prst="rect">
            <a:avLst/>
          </a:prstGeom>
        </p:spPr>
      </p:pic>
      <p:sp>
        <p:nvSpPr>
          <p:cNvPr id="9" name="8 Proceso"/>
          <p:cNvSpPr/>
          <p:nvPr/>
        </p:nvSpPr>
        <p:spPr>
          <a:xfrm>
            <a:off x="2362200" y="324715"/>
            <a:ext cx="2286000" cy="4494068"/>
          </a:xfrm>
          <a:prstGeom prst="flowChartProcess">
            <a:avLst/>
          </a:prstGeom>
          <a:noFill/>
          <a:ln w="952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8" name="7 CuadroTexto"/>
          <p:cNvSpPr txBox="1"/>
          <p:nvPr/>
        </p:nvSpPr>
        <p:spPr>
          <a:xfrm>
            <a:off x="5029200" y="1768021"/>
            <a:ext cx="3312125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>
                <a:rot lat="0" lon="0" rev="4200000"/>
              </a:lightRig>
            </a:scene3d>
            <a:sp3d extrusionH="25400" contourW="12700">
              <a:bevelT w="38100" h="38100" prst="relaxedInset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r>
              <a:rPr lang="es-US" sz="8000" dirty="0" smtClean="0">
                <a:ln w="1905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Imaginando</a:t>
            </a:r>
            <a:endParaRPr lang="es-US" sz="8000" dirty="0">
              <a:ln w="19050"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324715"/>
            <a:ext cx="2564266" cy="485185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57119" flipV="1">
            <a:off x="755192" y="2986225"/>
            <a:ext cx="3438684" cy="144725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606"/>
          <a:stretch/>
        </p:blipFill>
        <p:spPr>
          <a:xfrm>
            <a:off x="1591641" y="-95250"/>
            <a:ext cx="3642524" cy="485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52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2000">
        <p:diamond/>
        <p:sndAc>
          <p:stSnd>
            <p:snd r:embed="rId3" name="Imaginando Diana Navarro.wav"/>
          </p:stSnd>
        </p:sndAc>
      </p:transition>
    </mc:Choice>
    <mc:Fallback xmlns="">
      <p:transition spd="slow" advClick="0" advTm="12000">
        <p:diamond/>
        <p:sndAc>
          <p:stSnd>
            <p:snd r:embed="rId9" name="Imaginando Diana Navar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2"/>
            <a:ext cx="5143502" cy="9144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48816" y="514348"/>
            <a:ext cx="4608368" cy="4114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7161525" y="900875"/>
            <a:ext cx="13451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Estoy triste esta noche,</a:t>
            </a:r>
          </a:p>
          <a:p>
            <a:r>
              <a:rPr lang="es-E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me haces tanta falta.</a:t>
            </a:r>
            <a:endParaRPr lang="es-US" sz="20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199625" y="2574635"/>
            <a:ext cx="14767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La melancolía me ganó esta batalla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y a la distancia estás tú.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Te extraño tanto,</a:t>
            </a:r>
            <a:endParaRPr lang="es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971548"/>
            <a:ext cx="3048000" cy="320039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9"/>
          <a:stretch/>
        </p:blipFill>
        <p:spPr>
          <a:xfrm>
            <a:off x="3429001" y="971548"/>
            <a:ext cx="3047999" cy="3200399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30" t="12177" r="19470" b="5606"/>
          <a:stretch/>
        </p:blipFill>
        <p:spPr>
          <a:xfrm>
            <a:off x="187036" y="12485"/>
            <a:ext cx="3086100" cy="5131015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1" y="971547"/>
            <a:ext cx="3047999" cy="3200399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36" y="707445"/>
            <a:ext cx="3508664" cy="372860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36" y="3702626"/>
            <a:ext cx="3352800" cy="146685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 rot="16200000">
            <a:off x="75787" y="4067351"/>
            <a:ext cx="8242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1200" dirty="0" err="1" smtClean="0">
                <a:latin typeface="Speciality of Rodrigues" pitchFamily="2" charset="0"/>
              </a:rPr>
              <a:t>Orqui</a:t>
            </a:r>
            <a:r>
              <a:rPr lang="es-US" sz="1200" dirty="0" smtClean="0">
                <a:latin typeface="Speciality of Rodrigues" pitchFamily="2" charset="0"/>
              </a:rPr>
              <a:t> </a:t>
            </a:r>
            <a:r>
              <a:rPr lang="es-US" sz="1200" dirty="0" err="1" smtClean="0">
                <a:latin typeface="Speciality of Rodrigues" pitchFamily="2" charset="0"/>
              </a:rPr>
              <a:t>Vald</a:t>
            </a:r>
            <a:r>
              <a:rPr lang="es-ES" sz="1200" dirty="0" err="1" smtClean="0">
                <a:latin typeface="Speciality of Rodrigues" pitchFamily="2" charset="0"/>
              </a:rPr>
              <a:t>és</a:t>
            </a:r>
            <a:endParaRPr lang="es-US" sz="1200" dirty="0">
              <a:latin typeface="Speciality of Rodrigu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21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8000">
        <p:fade/>
      </p:transition>
    </mc:Choice>
    <mc:Fallback xmlns=""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6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6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2"/>
            <a:ext cx="5143502" cy="9144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48816" y="514348"/>
            <a:ext cx="4608368" cy="4114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7034645" y="1259393"/>
            <a:ext cx="15170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Sólo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quiero poderte tocar</a:t>
            </a:r>
          </a:p>
          <a:p>
            <a:pPr algn="ctr"/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verme en el brillo de tus ojos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,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  <a:p>
            <a:pPr algn="ctr"/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S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entirte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al abrazar.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620" y="895350"/>
            <a:ext cx="3173579" cy="33528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6" t="6869" r="5440"/>
          <a:stretch/>
        </p:blipFill>
        <p:spPr>
          <a:xfrm>
            <a:off x="3379621" y="895350"/>
            <a:ext cx="3173578" cy="335280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36" y="707445"/>
            <a:ext cx="3508664" cy="372860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30" t="12177" r="19470" b="5606"/>
          <a:stretch/>
        </p:blipFill>
        <p:spPr>
          <a:xfrm>
            <a:off x="187036" y="12485"/>
            <a:ext cx="3086100" cy="5131015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36" y="3702626"/>
            <a:ext cx="3352800" cy="146685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 rot="16200000">
            <a:off x="75787" y="4067351"/>
            <a:ext cx="8242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1200" dirty="0" err="1" smtClean="0">
                <a:latin typeface="Speciality of Rodrigues" pitchFamily="2" charset="0"/>
              </a:rPr>
              <a:t>Orqui</a:t>
            </a:r>
            <a:r>
              <a:rPr lang="es-US" sz="1200" dirty="0" smtClean="0">
                <a:latin typeface="Speciality of Rodrigues" pitchFamily="2" charset="0"/>
              </a:rPr>
              <a:t> </a:t>
            </a:r>
            <a:r>
              <a:rPr lang="es-US" sz="1200" dirty="0" err="1" smtClean="0">
                <a:latin typeface="Speciality of Rodrigues" pitchFamily="2" charset="0"/>
              </a:rPr>
              <a:t>Vald</a:t>
            </a:r>
            <a:r>
              <a:rPr lang="es-ES" sz="1200" dirty="0" err="1" smtClean="0">
                <a:latin typeface="Speciality of Rodrigues" pitchFamily="2" charset="0"/>
              </a:rPr>
              <a:t>és</a:t>
            </a:r>
            <a:endParaRPr lang="es-US" sz="1200" dirty="0">
              <a:latin typeface="Speciality of Rodrigu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26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5000">
        <p:fade/>
      </p:transition>
    </mc:Choice>
    <mc:Fallback xmlns="">
      <p:transition spd="med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2"/>
            <a:ext cx="5143502" cy="9144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48816" y="514348"/>
            <a:ext cx="4608368" cy="4114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7315200" y="1125243"/>
            <a:ext cx="1371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Estoy triste esta noche,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ha parado la ciudad,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hay silencio y en mi corazón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te puedo escuchar.</a:t>
            </a:r>
            <a:endParaRPr lang="es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742949"/>
            <a:ext cx="3048000" cy="3505201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0" b="21414"/>
          <a:stretch/>
        </p:blipFill>
        <p:spPr>
          <a:xfrm>
            <a:off x="3429000" y="895350"/>
            <a:ext cx="3047999" cy="3352800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36" y="707445"/>
            <a:ext cx="3508664" cy="372860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30" t="12177" r="19470" b="5606"/>
          <a:stretch/>
        </p:blipFill>
        <p:spPr>
          <a:xfrm>
            <a:off x="187036" y="12485"/>
            <a:ext cx="3086100" cy="5131015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36" y="3702626"/>
            <a:ext cx="3352800" cy="146685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 rot="16200000">
            <a:off x="75787" y="4067351"/>
            <a:ext cx="8242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1200" dirty="0" err="1" smtClean="0">
                <a:latin typeface="Speciality of Rodrigues" pitchFamily="2" charset="0"/>
              </a:rPr>
              <a:t>Orqui</a:t>
            </a:r>
            <a:r>
              <a:rPr lang="es-US" sz="1200" dirty="0" smtClean="0">
                <a:latin typeface="Speciality of Rodrigues" pitchFamily="2" charset="0"/>
              </a:rPr>
              <a:t> </a:t>
            </a:r>
            <a:r>
              <a:rPr lang="es-US" sz="1200" dirty="0" err="1" smtClean="0">
                <a:latin typeface="Speciality of Rodrigues" pitchFamily="2" charset="0"/>
              </a:rPr>
              <a:t>Vald</a:t>
            </a:r>
            <a:r>
              <a:rPr lang="es-ES" sz="1200" dirty="0" err="1" smtClean="0">
                <a:latin typeface="Speciality of Rodrigues" pitchFamily="2" charset="0"/>
              </a:rPr>
              <a:t>és</a:t>
            </a:r>
            <a:endParaRPr lang="es-US" sz="1200" dirty="0">
              <a:latin typeface="Speciality of Rodrigu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26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2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2"/>
            <a:ext cx="5143502" cy="9144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48816" y="514348"/>
            <a:ext cx="4608368" cy="4114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7051964" y="800475"/>
            <a:ext cx="1600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No hay nada que quiera más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que estar esta noche contigo,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de la mano juntos merodear el mar, 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sentir el viento, poderte besar.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30" t="12177" r="19470" b="5606"/>
          <a:stretch/>
        </p:blipFill>
        <p:spPr>
          <a:xfrm>
            <a:off x="187036" y="12485"/>
            <a:ext cx="3086100" cy="513101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53" t="14987" r="14831"/>
          <a:stretch/>
        </p:blipFill>
        <p:spPr>
          <a:xfrm>
            <a:off x="3352801" y="895350"/>
            <a:ext cx="3162298" cy="3352797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57"/>
          <a:stretch/>
        </p:blipFill>
        <p:spPr>
          <a:xfrm>
            <a:off x="3352801" y="895349"/>
            <a:ext cx="3162297" cy="3352798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0" t="17386" r="11127"/>
          <a:stretch/>
        </p:blipFill>
        <p:spPr>
          <a:xfrm>
            <a:off x="3363191" y="901593"/>
            <a:ext cx="3151907" cy="3352797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707445"/>
            <a:ext cx="3505200" cy="372860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36" y="3702626"/>
            <a:ext cx="3352800" cy="146685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 rot="16200000">
            <a:off x="75787" y="4067351"/>
            <a:ext cx="8242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1200" dirty="0" err="1" smtClean="0">
                <a:latin typeface="Speciality of Rodrigues" pitchFamily="2" charset="0"/>
              </a:rPr>
              <a:t>Orqui</a:t>
            </a:r>
            <a:r>
              <a:rPr lang="es-US" sz="1200" dirty="0" smtClean="0">
                <a:latin typeface="Speciality of Rodrigues" pitchFamily="2" charset="0"/>
              </a:rPr>
              <a:t> </a:t>
            </a:r>
            <a:r>
              <a:rPr lang="es-US" sz="1200" dirty="0" err="1" smtClean="0">
                <a:latin typeface="Speciality of Rodrigues" pitchFamily="2" charset="0"/>
              </a:rPr>
              <a:t>Vald</a:t>
            </a:r>
            <a:r>
              <a:rPr lang="es-ES" sz="1200" dirty="0" err="1" smtClean="0">
                <a:latin typeface="Speciality of Rodrigues" pitchFamily="2" charset="0"/>
              </a:rPr>
              <a:t>és</a:t>
            </a:r>
            <a:endParaRPr lang="es-US" sz="1200" dirty="0">
              <a:latin typeface="Speciality of Rodrigu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26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">
        <p:fade/>
      </p:transition>
    </mc:Choice>
    <mc:Fallback xmlns=""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2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2"/>
            <a:ext cx="5143502" cy="9144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48816" y="514348"/>
            <a:ext cx="4608368" cy="4114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7086600" y="527920"/>
            <a:ext cx="106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No hay nada más 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que me hiciera feliz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que tocarte al fin esta noche.</a:t>
            </a:r>
          </a:p>
          <a:p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Es algo que no puedo evitar.</a:t>
            </a:r>
            <a:endParaRPr lang="es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30" t="12177" r="19470" b="5606"/>
          <a:stretch/>
        </p:blipFill>
        <p:spPr>
          <a:xfrm>
            <a:off x="187036" y="12485"/>
            <a:ext cx="3086100" cy="5131015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18" y="920462"/>
            <a:ext cx="3183082" cy="3327688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18" y="854569"/>
            <a:ext cx="3183082" cy="3434358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707445"/>
            <a:ext cx="3505200" cy="372860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36" y="3702626"/>
            <a:ext cx="3352800" cy="146685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 rot="16200000">
            <a:off x="75787" y="4067351"/>
            <a:ext cx="8242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1200" dirty="0" err="1" smtClean="0">
                <a:latin typeface="Speciality of Rodrigues" pitchFamily="2" charset="0"/>
              </a:rPr>
              <a:t>Orqui</a:t>
            </a:r>
            <a:r>
              <a:rPr lang="es-US" sz="1200" dirty="0" smtClean="0">
                <a:latin typeface="Speciality of Rodrigues" pitchFamily="2" charset="0"/>
              </a:rPr>
              <a:t> </a:t>
            </a:r>
            <a:r>
              <a:rPr lang="es-US" sz="1200" dirty="0" err="1" smtClean="0">
                <a:latin typeface="Speciality of Rodrigues" pitchFamily="2" charset="0"/>
              </a:rPr>
              <a:t>Vald</a:t>
            </a:r>
            <a:r>
              <a:rPr lang="es-ES" sz="1200" dirty="0" err="1" smtClean="0">
                <a:latin typeface="Speciality of Rodrigues" pitchFamily="2" charset="0"/>
              </a:rPr>
              <a:t>és</a:t>
            </a:r>
            <a:endParaRPr lang="es-US" sz="1200" dirty="0">
              <a:latin typeface="Speciality of Rodrigu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26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0">
        <p:fade/>
      </p:transition>
    </mc:Choice>
    <mc:Fallback xmlns=""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4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2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2"/>
            <a:ext cx="5143502" cy="91440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588326" y="895350"/>
            <a:ext cx="62797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Diana Navarro interpreta Imaginando</a:t>
            </a:r>
            <a:endParaRPr lang="es-US" sz="44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1885950"/>
            <a:ext cx="4038600" cy="340995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19400" y="2110083"/>
            <a:ext cx="53976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5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Creado por </a:t>
            </a:r>
            <a:r>
              <a:rPr lang="es-US" sz="5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Orqui</a:t>
            </a:r>
            <a:r>
              <a:rPr lang="es-US" sz="5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 </a:t>
            </a:r>
            <a:r>
              <a:rPr lang="es-US" sz="5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Vald</a:t>
            </a:r>
            <a:r>
              <a:rPr lang="es-ES" sz="5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és</a:t>
            </a:r>
            <a:endParaRPr lang="es-US" sz="54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91200" y="3445744"/>
            <a:ext cx="19779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eciality of Rodrigues" pitchFamily="2" charset="0"/>
              </a:rPr>
              <a:t>Marzo 2023</a:t>
            </a:r>
            <a:endParaRPr lang="es-U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eciality of Rodrigu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21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IMAGINA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IMAGINANDO</Template>
  <TotalTime>0</TotalTime>
  <Words>169</Words>
  <Application>Microsoft Office PowerPoint</Application>
  <PresentationFormat>Presentación en pantalla (16:9)</PresentationFormat>
  <Paragraphs>35</Paragraphs>
  <Slides>8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Speciality of Rodrigues</vt:lpstr>
      <vt:lpstr>Kristen ITC</vt:lpstr>
      <vt:lpstr>Calibri</vt:lpstr>
      <vt:lpstr>IMAGINANDO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2023-03-19T04:35:17Z</dcterms:created>
  <dcterms:modified xsi:type="dcterms:W3CDTF">2023-03-19T04:40:24Z</dcterms:modified>
</cp:coreProperties>
</file>