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</p:sldIdLst>
  <p:sldSz cx="9144000" cy="5143500" type="screen16x9"/>
  <p:notesSz cx="6858000" cy="9144000"/>
  <p:embeddedFontLst>
    <p:embeddedFont>
      <p:font typeface="CAC Champagne" panose="00000400000000000000" pitchFamily="2" charset="2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hopinScript" panose="00000400000000000000" pitchFamily="2" charset="0"/>
      <p:regular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exQHZL4dAJC9Tk+X4H/cA==" hashData="pFXPEE8ei6L5N/4OK0/ffHPy2JhTnqGugHpWkxGBMBV16OkLjRonPFt5qctB/vLcgXbZh3v04cnVZufdCVTi4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3F06"/>
    <a:srgbClr val="652603"/>
    <a:srgbClr val="680000"/>
    <a:srgbClr val="7C5E40"/>
    <a:srgbClr val="503D2A"/>
    <a:srgbClr val="6600FF"/>
    <a:srgbClr val="684F36"/>
    <a:srgbClr val="816243"/>
    <a:srgbClr val="8B3D03"/>
    <a:srgbClr val="8EB1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78" y="6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5ACF4-7EB9-432E-8A59-73E5FDCE9DD5}" type="datetimeFigureOut">
              <a:rPr lang="es-ES" smtClean="0"/>
              <a:pPr/>
              <a:t>21/02/2023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DB14-9BCF-4B18-91E4-542B4E8BB0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FBC5ACF4-7EB9-432E-8A59-73E5FDCE9DD5}" type="datetimeFigureOut">
              <a:rPr lang="es-ES" smtClean="0"/>
              <a:pPr/>
              <a:t>21/02/2023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8020DB14-9BCF-4B18-91E4-542B4E8BB0E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26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Hoy escribo para las  mujeres\Imágenes\941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solidFill>
            <a:srgbClr val="5E3F06"/>
          </a:solidFill>
        </p:spPr>
      </p:pic>
      <p:sp>
        <p:nvSpPr>
          <p:cNvPr id="4" name="3 CuadroTexto"/>
          <p:cNvSpPr txBox="1"/>
          <p:nvPr/>
        </p:nvSpPr>
        <p:spPr>
          <a:xfrm>
            <a:off x="251520" y="267494"/>
            <a:ext cx="2880320" cy="265713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52603"/>
                  </a:outerShdw>
                </a:effectLst>
                <a:latin typeface="ChopinScript" pitchFamily="2" charset="0"/>
              </a:rPr>
              <a:t>   Hoy </a:t>
            </a:r>
          </a:p>
          <a:p>
            <a:pPr algn="ctr">
              <a:lnSpc>
                <a:spcPts val="5000"/>
              </a:lnSpc>
            </a:pPr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52603"/>
                  </a:outerShdw>
                </a:effectLst>
                <a:latin typeface="ChopinScript" pitchFamily="2" charset="0"/>
              </a:rPr>
              <a:t>Escribo </a:t>
            </a:r>
          </a:p>
          <a:p>
            <a:pPr algn="ctr">
              <a:lnSpc>
                <a:spcPts val="5000"/>
              </a:lnSpc>
            </a:pPr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52603"/>
                  </a:outerShdw>
                </a:effectLst>
                <a:latin typeface="ChopinScript" pitchFamily="2" charset="0"/>
              </a:rPr>
              <a:t>Para las  Mujeres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curtains"/>
        <p:sndAc>
          <p:stSnd>
            <p:snd r:embed="rId2" name="HARIS ALEXIOU -  To tango tis Nefelis - editado.wav"/>
          </p:stSnd>
        </p:sndAc>
      </p:transition>
    </mc:Choice>
    <mc:Fallback>
      <p:transition spd="slow" advClick="0" advTm="10000">
        <p:fade/>
        <p:sndAc>
          <p:stSnd>
            <p:snd r:embed="rId2" name="HARIS ALEXIOU -  To tango tis Nefelis - edit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Hoy escribo para las  mujeres\Imágenes\2 - 60253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4572000" cy="148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Para aquellas que se muerden los labios y los días, para llenarse de coraje y continuar.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8300">
        <p15:prstTrans prst="wind"/>
      </p:transition>
    </mc:Choice>
    <mc:Fallback>
      <p:transition spd="slow" advClick="0" advTm="8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Hoy escribo para las  mujeres\Imágenes\3 - 66221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411510"/>
            <a:ext cx="5112568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66">
                      <a:alpha val="42745"/>
                    </a:srgbClr>
                  </a:outerShdw>
                </a:effectLst>
                <a:latin typeface="CAC Champagne" pitchFamily="2" charset="2"/>
              </a:rPr>
              <a:t>Por las que sonríen sin decir que tienen miedo, que llevan el corazón destrozado, que simplemente el mundo se les            ha venido </a:t>
            </a:r>
          </a:p>
          <a:p>
            <a:pPr>
              <a:lnSpc>
                <a:spcPts val="3500"/>
              </a:lnSpc>
            </a:pPr>
            <a:r>
              <a:rPr lang="es-ES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66">
                      <a:alpha val="42745"/>
                    </a:srgbClr>
                  </a:outerShdw>
                </a:effectLst>
                <a:latin typeface="CAC Champagne" pitchFamily="2" charset="2"/>
              </a:rPr>
              <a:t>abajo.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Hoy escribo para las  mujeres\Imágenes\16652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915566"/>
            <a:ext cx="4752528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Escribo para aquellas valientes que lloran a escondidas, mordiendo la almohada cada noche porque no hay palabras que sean escuchadas, porque no hay llanto que sea comprendido.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2500">
        <p15:prstTrans prst="crush"/>
      </p:transition>
    </mc:Choice>
    <mc:Fallback>
      <p:transition spd="slow" advClick="0" advTm="1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Hoy escribo para las  mujeres\Imágenes\3411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1203598"/>
            <a:ext cx="417646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rgbClr val="C00000"/>
                </a:solidFill>
                <a:effectLst>
                  <a:outerShdw blurRad="25400" dist="25400" dir="2700000" algn="tl">
                    <a:srgbClr val="990000"/>
                  </a:outerShdw>
                </a:effectLst>
                <a:latin typeface="CAC Champagne" pitchFamily="2" charset="2"/>
              </a:rPr>
              <a:t>Por las que batallan con las exigencias de estos días.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000">
        <p:blinds dir="vert"/>
      </p:transition>
    </mc:Choice>
    <mc:Fallback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Hoy escribo para las  mujeres\Imágenes\6 - 11575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28799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339502"/>
            <a:ext cx="4968552" cy="2827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63500" dist="63500" dir="2700000" algn="tl">
                    <a:schemeClr val="tx1"/>
                  </a:outerShdw>
                </a:effectLst>
                <a:latin typeface="CAC Champagne" pitchFamily="2" charset="2"/>
              </a:rPr>
              <a:t>Por esas que luchan por ser buenas madres, buenas esposas, buenas trabajadoras, independientes y desean verse bellas frente al espejo, </a:t>
            </a:r>
          </a:p>
          <a:p>
            <a:pPr>
              <a:lnSpc>
                <a:spcPts val="3500"/>
              </a:lnSpc>
            </a:pPr>
            <a:r>
              <a:rPr lang="es-ES" sz="4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63500" dist="63500" dir="2700000" algn="tl">
                    <a:schemeClr val="tx1"/>
                  </a:outerShdw>
                </a:effectLst>
                <a:latin typeface="CAC Champagne" pitchFamily="2" charset="2"/>
              </a:rPr>
              <a:t>todo al mismo tiempo.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1000">
        <p15:prstTrans prst="fracture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Hoy escribo para las  mujeres\Imágenes\7 - 10890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4572000" cy="148053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Por las que han dejado todo por ir detrás de un amor que al final terminó en nada.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000">
        <p14:gallery dir="l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Hoy escribo para las  mujeres\Imágenes\8 - 41512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732240" y="1563638"/>
            <a:ext cx="2141984" cy="3275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1800"/>
                  </a:outerShdw>
                </a:effectLst>
                <a:latin typeface="CAC Champagne" pitchFamily="2" charset="2"/>
              </a:rPr>
              <a:t>Por las que renuncian a sus sueños por entregarse a los sueños de sus hijos o de sus parejas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500">
        <p15:prstTrans prst="prestige"/>
      </p:transition>
    </mc:Choice>
    <mc:Fallback>
      <p:transition spd="slow" advClick="0" advTm="7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Hoy escribo para las  mujeres\Imágenes\9 - 4088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5112568" cy="237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38100" dir="2700000" algn="tl">
                    <a:schemeClr val="tx1"/>
                  </a:outerShdw>
                </a:effectLst>
                <a:latin typeface="CAC Champagne" pitchFamily="2" charset="2"/>
              </a:rPr>
              <a:t>Por las que desean no ser vistas como objetos, como inútiles, y quieren demostrar sus capacidades, pero el mundo les cierra las puertas.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12000">
        <p14:glitter pattern="hexagon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Imágenes\mujer\romantic-resort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267494"/>
            <a:ext cx="6264696" cy="237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Por las que caminan erguidas en la calle, saludando con tranquilidad, </a:t>
            </a:r>
          </a:p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cuando por dentro quisieran </a:t>
            </a:r>
          </a:p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gritar que el mundo les duele,</a:t>
            </a:r>
          </a:p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 que el mundo las mata.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2500">
        <p15:prstTrans prst="peelOff"/>
      </p:transition>
    </mc:Choice>
    <mc:Fallback>
      <p:transition spd="slow" advClick="0" advTm="1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0" name="Picture 14" descr="E:\PPS  EXCLUSIVOS\- Hoy escribo para las  mujeres\Imágenes\11 - 4566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503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95486"/>
            <a:ext cx="5040560" cy="148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Escribo por las mujeres que nadie ve llorar, pero traen un río de llanto en el alma.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Hoy escribo para las  mujeres\Imágenes\102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571750"/>
            <a:ext cx="4590256" cy="1929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2A1500"/>
                  </a:outerShdw>
                </a:effectLst>
                <a:latin typeface="CAC Champagne" pitchFamily="2" charset="2"/>
              </a:rPr>
              <a:t>Por las de vida perfecta, marido perfecto, hijos perfectos y que al final no es más que pura fachada.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500">
        <p14:ripple/>
      </p:transition>
    </mc:Choice>
    <mc:Fallback>
      <p:transition spd="slow" advClick="0" advTm="10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Hoy escribo para las  mujeres\Imágenes\8349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11960" y="339502"/>
            <a:ext cx="3024336" cy="149592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680000"/>
                  </a:outerShdw>
                </a:effectLst>
                <a:latin typeface="CAC Champagne" pitchFamily="2" charset="2"/>
              </a:rPr>
              <a:t>Por las que están rotas y les falta alguien.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500">
        <p14:flip dir="r"/>
      </p:transition>
    </mc:Choice>
    <mc:Fallback>
      <p:transition spd="slow" advClick="0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Hoy escribo para las  mujeres\Imágenes\7681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2085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267494"/>
            <a:ext cx="4536504" cy="148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CAC Champagne" pitchFamily="2" charset="2"/>
              </a:rPr>
              <a:t>Por las que se están muriendo, queriendo morirse, pero siguen levantándose todos los días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516216" y="3651870"/>
            <a:ext cx="24482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CAC Champagne" pitchFamily="2" charset="2"/>
              </a:rPr>
              <a:t>A sonreír para los demás.</a:t>
            </a:r>
            <a:endParaRPr lang="es-E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Hoy escribo para las  mujeres\Imágenes\36090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6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07704" y="267494"/>
            <a:ext cx="5112568" cy="148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Por las mujeres fuertes, </a:t>
            </a:r>
          </a:p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que tienen el alma rota y el espíritu quebrantado y sin fuerzas.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9000">
        <p14:honeycomb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Hoy escribo para las  mujeres\Imágenes\44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3960440" cy="1929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CAC Champagne" pitchFamily="2" charset="2"/>
              </a:rPr>
              <a:t>Por las que han perdido la esperanza, por las que se sienten derrotadas sin decirlo.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8500">
        <p14:prism/>
      </p:transition>
    </mc:Choice>
    <mc:Fallback>
      <p:transition spd="slow" advClick="0" advTm="8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Hoy escribo para las  mujeres\Imágenes\17 - 1695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80277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267494"/>
            <a:ext cx="3600400" cy="148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2">
                      <a:lumMod val="75000"/>
                    </a:schemeClr>
                  </a:outerShdw>
                </a:effectLst>
                <a:latin typeface="CAC Champagne" pitchFamily="2" charset="2"/>
              </a:rPr>
              <a:t>Por aquellas que vieron su vida pasar por la ventana.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500">
        <p:comb/>
      </p:transition>
    </mc:Choice>
    <mc:Fallback>
      <p:transition spd="slow" advClick="0" advTm="65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Hoy escribo para las  mujeres\Imágenes\18 - rostrodevo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2347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411510"/>
            <a:ext cx="3888432" cy="148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las que atizaron el tren equivocado y que al final las dejó tiradas.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6500">
        <p15:prstTrans prst="pageCurlDouble"/>
      </p:transition>
    </mc:Choice>
    <mc:Fallback>
      <p:transition spd="slow" advClick="0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Hoy escribo para las  mujeres\Imágenes\19 - 3118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11510"/>
            <a:ext cx="4572000" cy="103169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CAC Champagne" pitchFamily="2" charset="2"/>
              </a:rPr>
              <a:t>Por las que quieren dejar de llorar pero no pueden.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5500">
        <p15:prstTrans prst="fallOver"/>
      </p:transition>
    </mc:Choice>
    <mc:Fallback>
      <p:transition spd="slow" advClick="0" advTm="5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E:\PPS  EXCLUSIVOS\- Hoy escribo para las  mujeres\Imágenes\20 - memorias-ediciones-guia-escribir+png+png+poe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0374027">
            <a:off x="3826106" y="1874567"/>
            <a:ext cx="1967205" cy="1031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rgbClr val="6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Escribo por </a:t>
            </a:r>
          </a:p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rgbClr val="6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ellas...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436096" y="38678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128" name="Picture 8" descr="E:\PPS  EXCLUSIVOS\- Hoy escribo para las  mujeres\Imágenes\21 - 78249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1"/>
            <a:ext cx="9150350" cy="51498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411510"/>
            <a:ext cx="2520280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Siempre ...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:checker/>
      </p:transition>
    </mc:Choice>
    <mc:Fallback>
      <p:transition spd="slow" advClick="0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Hoy escribo para las  mujeres\Imágenes\como secar 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483518"/>
            <a:ext cx="2252540" cy="541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Febrero 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347614"/>
            <a:ext cx="3528392" cy="101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</a:t>
            </a:r>
            <a:r>
              <a:rPr lang="es-ES" sz="3600" dirty="0" err="1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Haris</a:t>
            </a:r>
            <a:r>
              <a:rPr lang="es-ES" sz="3600" dirty="0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dirty="0" err="1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Axeliou</a:t>
            </a:r>
            <a:r>
              <a:rPr lang="es-ES" sz="3600" dirty="0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Tango </a:t>
            </a:r>
            <a:r>
              <a:rPr lang="es-ES" sz="3600" dirty="0" err="1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</a:t>
            </a:r>
            <a:r>
              <a:rPr lang="es-ES" sz="3600" dirty="0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600" dirty="0" err="1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Nefeli</a:t>
            </a:r>
            <a:endParaRPr lang="es-ES" sz="3600" dirty="0">
              <a:ln>
                <a:solidFill>
                  <a:srgbClr val="6600FF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3363838"/>
            <a:ext cx="3462807" cy="5674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>
                <a:ln>
                  <a:solidFill>
                    <a:srgbClr val="6600FF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Autor: Mario Benedetti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24327" y="3435845"/>
            <a:ext cx="1080120" cy="1480230"/>
            <a:chOff x="2840478" y="2847045"/>
            <a:chExt cx="1198181" cy="1218419"/>
          </a:xfrm>
        </p:grpSpPr>
        <p:sp>
          <p:nvSpPr>
            <p:cNvPr id="7" name="20 CuadroTexto"/>
            <p:cNvSpPr txBox="1"/>
            <p:nvPr/>
          </p:nvSpPr>
          <p:spPr>
            <a:xfrm>
              <a:off x="2840478" y="3736122"/>
              <a:ext cx="1198181" cy="3293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20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  <a:outerShdw blurRad="50800" dist="50800" dir="5400000" algn="ctr" rotWithShape="0">
                      <a:schemeClr val="tx1"/>
                    </a:outerShdw>
                  </a:effectLst>
                  <a:latin typeface="CAC Champagne" pitchFamily="2" charset="2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40479" y="2847045"/>
              <a:ext cx="958545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rgbClr val="503D2A"/>
              </a:outerShdw>
            </a:effec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1000">
        <p14:vortex dir="r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1842</TotalTime>
  <Words>419</Words>
  <Application>Microsoft Office PowerPoint</Application>
  <PresentationFormat>Presentación en pantalla (16:9)</PresentationFormat>
  <Paragraphs>38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Calibri</vt:lpstr>
      <vt:lpstr>Arial</vt:lpstr>
      <vt:lpstr>ChopinScript</vt:lpstr>
      <vt:lpstr>Kristen ITC</vt:lpstr>
      <vt:lpstr>CAC Champagne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20</cp:revision>
  <dcterms:created xsi:type="dcterms:W3CDTF">2023-01-11T18:51:17Z</dcterms:created>
  <dcterms:modified xsi:type="dcterms:W3CDTF">2023-02-21T00:51:39Z</dcterms:modified>
</cp:coreProperties>
</file>