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</p:sldIdLst>
  <p:sldSz cx="9144000" cy="5143500" type="screen16x9"/>
  <p:notesSz cx="6858000" cy="9144000"/>
  <p:embeddedFontLst>
    <p:embeddedFont>
      <p:font typeface="Matura MT Script Capitals" panose="03020802060602070202" pitchFamily="66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Brock Script" panose="02000507020000020002" pitchFamily="2" charset="0"/>
      <p:regular r:id="rId30"/>
    </p:embeddedFont>
    <p:embeddedFont>
      <p:font typeface="Antique Quest St" panose="02000500000000000000" pitchFamily="2" charset="0"/>
      <p:regular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YtOFMSK/B2rrmW0HDwtpA==" hashData="O0az7prIs/4A1pxiYIcBhPvkn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500A"/>
    <a:srgbClr val="FF3300"/>
    <a:srgbClr val="95B3D7"/>
    <a:srgbClr val="996600"/>
    <a:srgbClr val="002200"/>
    <a:srgbClr val="666633"/>
    <a:srgbClr val="445931"/>
    <a:srgbClr val="2874BA"/>
    <a:srgbClr val="2C6AB6"/>
    <a:srgbClr val="9D3E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73" autoAdjust="0"/>
  </p:normalViewPr>
  <p:slideViewPr>
    <p:cSldViewPr>
      <p:cViewPr varScale="1">
        <p:scale>
          <a:sx n="146" d="100"/>
          <a:sy n="146" d="100"/>
        </p:scale>
        <p:origin x="-62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48DCC-371A-4D72-9EFD-144C9E90227D}" type="datetimeFigureOut">
              <a:rPr lang="es-ES" smtClean="0"/>
              <a:pPr/>
              <a:t>29/10/2021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E156F-135C-4C05-BFCA-961D4E1B8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E:\PPS  EXCLUSIVOS\- Hojas de Otoño\Imágenes\1 - 782107+PNG+hoj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10" name="9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5111"/>
              <a:gd name="adj2" fmla="val 5999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4888"/>
              <a:gd name="adj2" fmla="val 6443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5111"/>
              <a:gd name="adj2" fmla="val 5999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4888"/>
              <a:gd name="adj2" fmla="val 6443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55576" y="771550"/>
            <a:ext cx="5256584" cy="2857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000"/>
              </a:lnSpc>
            </a:pPr>
            <a:r>
              <a:rPr lang="es-ES" sz="4800" dirty="0" smtClean="0">
                <a:ln w="12700" cmpd="dbl">
                  <a:solidFill>
                    <a:srgbClr val="FFC000"/>
                  </a:solidFill>
                  <a:prstDash val="solid"/>
                  <a:round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Hojas </a:t>
            </a:r>
          </a:p>
          <a:p>
            <a:pPr>
              <a:lnSpc>
                <a:spcPts val="7000"/>
              </a:lnSpc>
            </a:pPr>
            <a:r>
              <a:rPr lang="es-ES" sz="4800" dirty="0" smtClean="0">
                <a:ln w="12700" cmpd="dbl">
                  <a:solidFill>
                    <a:srgbClr val="FFC000"/>
                  </a:solidFill>
                  <a:prstDash val="solid"/>
                  <a:round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   de </a:t>
            </a:r>
          </a:p>
          <a:p>
            <a:pPr>
              <a:lnSpc>
                <a:spcPts val="7000"/>
              </a:lnSpc>
            </a:pPr>
            <a:r>
              <a:rPr lang="es-ES" sz="4800" dirty="0" smtClean="0">
                <a:ln w="12700" cmpd="dbl">
                  <a:solidFill>
                    <a:srgbClr val="FFC000"/>
                  </a:solidFill>
                  <a:prstDash val="solid"/>
                  <a:round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    Otoño   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-6350" y="7938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Vivaldi -  Otoño-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4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29" name="Picture 1" descr="E:\PPS  EXCLUSIVOS\- Hojas de Otoño\Imágenes\2 - 702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Hojas de Otoño\Imágenes\3 - the_princess_of_autumn_by_vint26-d6in6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0" y="195486"/>
            <a:ext cx="9144000" cy="4948014"/>
            <a:chOff x="0" y="0"/>
            <a:chExt cx="9144000" cy="5143500"/>
          </a:xfrm>
        </p:grpSpPr>
        <p:pic>
          <p:nvPicPr>
            <p:cNvPr id="7" name="Picture 2" descr="E:\PPS  EXCLUSIVOS\- Hojas de Otoño\Imágenes\644191_960b6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0"/>
              <a:ext cx="4572000" cy="5143500"/>
            </a:xfrm>
            <a:prstGeom prst="rect">
              <a:avLst/>
            </a:prstGeom>
            <a:noFill/>
          </p:spPr>
        </p:pic>
        <p:pic>
          <p:nvPicPr>
            <p:cNvPr id="1026" name="Picture 2" descr="E:\PPS  EXCLUSIVOS\- Hojas de Otoño\Imágenes\644191_960b6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4572000" cy="514350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323528" y="339502"/>
            <a:ext cx="45365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 w="19050">
                  <a:solidFill>
                    <a:srgbClr val="B88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Lindas hojas de otoño, amarillas, secas y románticas caen</a:t>
            </a:r>
          </a:p>
          <a:p>
            <a:r>
              <a:rPr lang="es-ES" sz="3200" dirty="0" smtClean="0">
                <a:ln w="19050">
                  <a:solidFill>
                    <a:srgbClr val="B88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a mi alrededor</a:t>
            </a:r>
            <a:endParaRPr lang="es-ES" sz="3200" dirty="0">
              <a:ln w="19050">
                <a:solidFill>
                  <a:srgbClr val="B88C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1506" name="Picture 2" descr="E:\PPS  EXCLUSIVOS\- Hojas de Otoño\Imágenes\4 - 4257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2211710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B88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Arropándome en silencio, vendando mi corazón.</a:t>
            </a:r>
            <a:endParaRPr lang="es-ES" sz="3200" dirty="0">
              <a:ln>
                <a:solidFill>
                  <a:srgbClr val="B88C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46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Hojas de Otoño\Imágenes\5 - 5676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3579862"/>
            <a:ext cx="50014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Curándome aquella herida,</a:t>
            </a:r>
            <a:endParaRPr lang="es-ES" sz="3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482" name="Picture 2" descr="E:\PPS  EXCLUSIVOS\- Hojas de Otoño\Imágenes\6 - 747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483518"/>
            <a:ext cx="4392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Restregando mi dolor.</a:t>
            </a:r>
            <a:endParaRPr lang="es-ES" sz="32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49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Hojas de Otoño\Imágenes\7 - 437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flipV="1">
            <a:off x="0" y="0"/>
            <a:ext cx="9144000" cy="5143500"/>
          </a:xfrm>
          <a:prstGeom prst="triangle">
            <a:avLst>
              <a:gd name="adj" fmla="val 5033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4000" fill="hold"/>
                                        <p:tgtEl>
                                          <p:spTgt spid="194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4" grpId="1" animBg="1"/>
      <p:bldP spid="4" grpId="2" animBg="1"/>
      <p:bldP spid="5" grpId="1" animBg="1"/>
      <p:bldP spid="5" grpId="2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Hojas de Otoño\Imágenes\8 - 7352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61463" cy="51816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0" y="195486"/>
            <a:ext cx="9144000" cy="4052986"/>
            <a:chOff x="683568" y="195486"/>
            <a:chExt cx="7920880" cy="4052986"/>
          </a:xfrm>
        </p:grpSpPr>
        <p:pic>
          <p:nvPicPr>
            <p:cNvPr id="2050" name="Picture 2" descr="E:\PPS  EXCLUSIVOS\- Hojas de Otoño\Imágenes\R (1)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3568" y="195486"/>
              <a:ext cx="7848872" cy="2160240"/>
            </a:xfrm>
            <a:prstGeom prst="rect">
              <a:avLst/>
            </a:prstGeom>
            <a:noFill/>
          </p:spPr>
        </p:pic>
        <p:pic>
          <p:nvPicPr>
            <p:cNvPr id="7" name="Picture 2" descr="E:\PPS  EXCLUSIVOS\- Hojas de Otoño\Imágenes\R (1)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576" y="2283718"/>
              <a:ext cx="7848872" cy="1964754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3419872" y="483518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63500">
                    <a:srgbClr val="3B1C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Lindas hojas de otoño, amarillas, secas, románticas, caen a mí alrededor.</a:t>
            </a:r>
            <a:endParaRPr lang="es-ES" sz="3200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63500">
                  <a:srgbClr val="3B1C0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8434" name="Picture 2" descr="E:\PPS  EXCLUSIVOS\- Hojas de Otoño\Imágenes\9 - 1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555526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rgbClr val="5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Acariciando mi alma,  </a:t>
            </a:r>
          </a:p>
          <a:p>
            <a:pPr algn="ctr"/>
            <a:r>
              <a:rPr lang="es-ES" sz="3200" dirty="0" smtClean="0">
                <a:solidFill>
                  <a:srgbClr val="5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lamiendo mi corazón</a:t>
            </a:r>
            <a:endParaRPr lang="es-ES" sz="3200" dirty="0">
              <a:solidFill>
                <a:srgbClr val="5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2" grpId="0"/>
      <p:bldP spid="3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7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 EXCLUSIVOS\- Hojas de Otoño\Imágenes\383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995686"/>
            <a:ext cx="4544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Secando mi triste llanto,</a:t>
            </a:r>
            <a:endParaRPr lang="es-ES" sz="32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410" name="Picture 2" descr="E:\PPS  EXCLUSIVOS\- Hojas de Otoño\Imágenes\568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3363838"/>
            <a:ext cx="40884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 penita y mi dolor.</a:t>
            </a:r>
            <a:endParaRPr lang="es-ES" sz="3200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30000">
              <a:schemeClr val="accent6">
                <a:lumMod val="60000"/>
                <a:lumOff val="40000"/>
              </a:schemeClr>
            </a:gs>
            <a:gs pos="3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Hojas de Otoño\Imágenes\12 - 5698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7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chemeClr val="accent3">
              <a:lumMod val="75000"/>
              <a:alpha val="60000"/>
            </a:schemeClr>
          </a:solidFill>
        </p:grpSpPr>
        <p:sp>
          <p:nvSpPr>
            <p:cNvPr id="8" name="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chemeClr val="accent3">
              <a:lumMod val="75000"/>
              <a:alpha val="60000"/>
            </a:schemeClr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71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Hojas de Otoño\Imágenes\13 - 6869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43525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el sonido del viento,  </a:t>
            </a:r>
          </a:p>
          <a:p>
            <a:pPr algn="ctr"/>
            <a:r>
              <a:rPr lang="es-ES" sz="3200" dirty="0" smtClean="0">
                <a:ln>
                  <a:solidFill>
                    <a:srgbClr val="43525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quien me canta una canción</a:t>
            </a:r>
            <a:endParaRPr lang="es-ES" sz="3200" dirty="0">
              <a:ln>
                <a:solidFill>
                  <a:srgbClr val="43525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5362" name="Picture 2" descr="E:\PPS  EXCLUSIVOS\- Hojas de Otoño\Imágenes\14 - paisajesdeotooautumnamazinglandscapesroyrbo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63838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Canción triste, </a:t>
            </a:r>
          </a:p>
          <a:p>
            <a:pPr algn="ctr"/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 de esas canciones de otoño,  </a:t>
            </a:r>
          </a:p>
          <a:p>
            <a:pPr algn="ctr"/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compone el desamor.</a:t>
            </a:r>
            <a:endParaRPr lang="es-ES" sz="32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22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Hojas de Otoño\Imágenes\719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3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Hojas de Otoño\Imágenes\746502+tumblr_n7az7lnB4X1qe3b4vo1_1280-removebg-preview+124821219_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pic>
        <p:nvPicPr>
          <p:cNvPr id="3074" name="Picture 2" descr="E:\PPS  EXCLUSIVOS\- Hojas de Otoño\Imágenes\301377_f218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5400600" cy="408391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339502"/>
            <a:ext cx="5760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Lindas hojas de otoño, amarillas, secas, y románticas, caen a mí alrededor.</a:t>
            </a:r>
            <a:endParaRPr lang="es-ES" sz="32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076" name="Picture 4" descr="E:\PPS  EXCLUSIVOS\- Hojas de Otoño\Imágenes\74352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3579862"/>
            <a:ext cx="5904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Lloran conmigo en silencio, 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por qué de mi pena y mi dolor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Hojas de Otoño\Imágenes\18 - 391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555526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F350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Gritan su nombre conmigo, mas nunca nadie escucho</a:t>
            </a:r>
            <a:endParaRPr lang="es-ES" sz="3200" dirty="0">
              <a:ln>
                <a:solidFill>
                  <a:srgbClr val="6F350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099" name="Picture 3" descr="E:\PPS  EXCLUSIVOS\- Hojas de Otoño\Imágenes\7670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3579862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6862A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Ni el viento siquiera dijo, que por su lado paso.</a:t>
            </a:r>
            <a:endParaRPr lang="es-ES" sz="3200" dirty="0">
              <a:ln>
                <a:solidFill>
                  <a:srgbClr val="F6862A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Hojas de Otoño\Imágenes\700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Hojas de Otoño\Imágenes\31366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grpSp>
        <p:nvGrpSpPr>
          <p:cNvPr id="5" name="4 Grupo"/>
          <p:cNvGrpSpPr/>
          <p:nvPr/>
        </p:nvGrpSpPr>
        <p:grpSpPr>
          <a:xfrm>
            <a:off x="0" y="0"/>
            <a:ext cx="5940152" cy="5143500"/>
            <a:chOff x="0" y="0"/>
            <a:chExt cx="5940152" cy="5143500"/>
          </a:xfrm>
        </p:grpSpPr>
        <p:pic>
          <p:nvPicPr>
            <p:cNvPr id="6" name="Picture 27" descr="E:\PPS  EXCLUSIVOS\- Hojas de Otoño\Imágenes\Falling-Leaves--27748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3275856" cy="3147814"/>
            </a:xfrm>
            <a:prstGeom prst="rect">
              <a:avLst/>
            </a:prstGeom>
            <a:noFill/>
          </p:spPr>
        </p:pic>
        <p:pic>
          <p:nvPicPr>
            <p:cNvPr id="7" name="Picture 27" descr="E:\PPS  EXCLUSIVOS\- Hojas de Otoño\Imágenes\Falling-Leaves--27748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2771800" y="0"/>
              <a:ext cx="3168352" cy="3291830"/>
            </a:xfrm>
            <a:prstGeom prst="rect">
              <a:avLst/>
            </a:prstGeom>
            <a:noFill/>
          </p:spPr>
        </p:pic>
        <p:pic>
          <p:nvPicPr>
            <p:cNvPr id="8" name="Picture 27" descr="E:\PPS  EXCLUSIVOS\- Hojas de Otoño\Imágenes\Falling-Leaves--27748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211710"/>
              <a:ext cx="3347864" cy="2931790"/>
            </a:xfrm>
            <a:prstGeom prst="rect">
              <a:avLst/>
            </a:prstGeom>
            <a:noFill/>
          </p:spPr>
        </p:pic>
        <p:pic>
          <p:nvPicPr>
            <p:cNvPr id="9" name="Picture 27" descr="E:\PPS  EXCLUSIVOS\- Hojas de Otoño\Imágenes\Falling-Leaves--27748.gif"/>
            <p:cNvPicPr>
              <a:picLocks noChangeAspect="1" noChangeArrowheads="1" noCrop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2771800" y="2139702"/>
              <a:ext cx="3168352" cy="3003798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323528" y="2139702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F3505"/>
                  </a:solidFill>
                </a:ln>
                <a:solidFill>
                  <a:schemeClr val="bg1"/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Lindas hojas de otoño, amarillas, secas, románticas, caen a mí alrededor.</a:t>
            </a:r>
            <a:endParaRPr lang="es-ES" sz="3200" dirty="0">
              <a:ln>
                <a:solidFill>
                  <a:srgbClr val="6F3505"/>
                </a:solidFill>
              </a:ln>
              <a:solidFill>
                <a:schemeClr val="bg1"/>
              </a:solidFill>
              <a:effectLst>
                <a:glow rad="63500">
                  <a:schemeClr val="bg2">
                    <a:lumMod val="1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3779912" y="2355726"/>
            <a:ext cx="48965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Me han traído la alegría y el perfume de una flor</a:t>
            </a:r>
            <a:endParaRPr lang="es-ES" sz="3200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13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3E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7" name="Picture 5" descr="E:\PPS  EXCLUSIVOS\- Hojas de Otoño\Imágenes\30723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99542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582A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Ahora no lloro ni peno, </a:t>
            </a:r>
          </a:p>
          <a:p>
            <a:pPr algn="ctr"/>
            <a:r>
              <a:rPr lang="es-ES" sz="3200" dirty="0" smtClean="0">
                <a:ln>
                  <a:solidFill>
                    <a:srgbClr val="582A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ha vuelto hasta mí el amor</a:t>
            </a:r>
            <a:endParaRPr lang="es-ES" sz="3200" dirty="0">
              <a:ln>
                <a:solidFill>
                  <a:srgbClr val="582A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199" name="Picture 7" descr="E:\PPS  EXCLUSIVOS\- Hojas de Otoño\Imágenes\8614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771550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Como nueva primavera, se instaló en mi corazón.</a:t>
            </a:r>
            <a:endParaRPr lang="es-ES" sz="32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74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Hojas de Otoño\Imágenes\25 - 745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1275606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Ahora no lloro, ni peno,</a:t>
            </a:r>
            <a:endParaRPr lang="es-ES" sz="32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43" name="Picture 3" descr="E:\PPS  EXCLUSIVOS\- Hojas de Otoño\Imágenes\Paisajes-Landscapes-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771550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Ahora estoy llena de amor.</a:t>
            </a:r>
            <a:endParaRPr lang="es-ES" sz="32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Hojas de Otoño\Imágenes\7605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475656" y="0"/>
            <a:ext cx="3096344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596336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7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Hojas de Otoño\Imágenes\autumn-forest-the-sky-leaves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grpSp>
        <p:nvGrpSpPr>
          <p:cNvPr id="5" name="4 Grupo"/>
          <p:cNvGrpSpPr/>
          <p:nvPr/>
        </p:nvGrpSpPr>
        <p:grpSpPr>
          <a:xfrm>
            <a:off x="4644008" y="0"/>
            <a:ext cx="4264868" cy="5143500"/>
            <a:chOff x="4499992" y="0"/>
            <a:chExt cx="4264868" cy="5143500"/>
          </a:xfrm>
        </p:grpSpPr>
        <p:pic>
          <p:nvPicPr>
            <p:cNvPr id="6" name="Picture 9" descr="E:\PPS  EXCLUSIVOS\- Hojas de Otoño\Imágenes\21 - dp45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60232" y="0"/>
              <a:ext cx="2104628" cy="2525554"/>
            </a:xfrm>
            <a:prstGeom prst="rect">
              <a:avLst/>
            </a:prstGeom>
            <a:noFill/>
          </p:spPr>
        </p:pic>
        <p:pic>
          <p:nvPicPr>
            <p:cNvPr id="7" name="Picture 9" descr="E:\PPS  EXCLUSIVOS\- Hojas de Otoño\Imágenes\21 - dp45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144016"/>
              <a:ext cx="2104628" cy="2525554"/>
            </a:xfrm>
            <a:prstGeom prst="rect">
              <a:avLst/>
            </a:prstGeom>
            <a:noFill/>
          </p:spPr>
        </p:pic>
        <p:pic>
          <p:nvPicPr>
            <p:cNvPr id="8" name="Picture 9" descr="E:\PPS  EXCLUSIVOS\- Hojas de Otoño\Imágenes\21 - dp45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16216" y="2473930"/>
              <a:ext cx="2104628" cy="2525554"/>
            </a:xfrm>
            <a:prstGeom prst="rect">
              <a:avLst/>
            </a:prstGeom>
            <a:noFill/>
          </p:spPr>
        </p:pic>
        <p:pic>
          <p:nvPicPr>
            <p:cNvPr id="9" name="Picture 9" descr="E:\PPS  EXCLUSIVOS\- Hojas de Otoño\Imágenes\21 - dp45f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99992" y="2617946"/>
              <a:ext cx="2104628" cy="2525554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3275856" y="411510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ln>
                  <a:solidFill>
                    <a:srgbClr val="32101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Ahora mis hojas de otoño, amarillas, secas, románticas, que caen a mí alrededor.</a:t>
            </a:r>
            <a:endParaRPr lang="es-ES" sz="3200" dirty="0">
              <a:ln>
                <a:solidFill>
                  <a:srgbClr val="32101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64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Están besando mi alma, me están llenando de amor.</a:t>
            </a:r>
            <a:endParaRPr lang="es-ES" sz="3200" dirty="0">
              <a:ln>
                <a:solidFill>
                  <a:srgbClr val="64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0000">
              <a:srgbClr val="002200"/>
            </a:gs>
            <a:gs pos="30000">
              <a:schemeClr val="accent6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Hojas de Otoño\Imágenes\1573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41151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Ahora aquella canción triste que escuche con mi dolor</a:t>
            </a:r>
            <a:endParaRPr lang="es-ES" sz="320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47" name="Picture 3" descr="E:\PPS  EXCLUSIVOS\- Hojas de Otoño\Imágenes\7100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075806"/>
            <a:ext cx="47831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32101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un canto de sirenas que de los cielos bajo.</a:t>
            </a:r>
            <a:endParaRPr lang="es-ES" sz="3200" dirty="0">
              <a:ln>
                <a:solidFill>
                  <a:srgbClr val="32101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Hojas de Otoño\Imágenes\727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2500A">
              <a:alpha val="69804"/>
            </a:srgb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PPS  EXCLUSIVOS\- Hojas de Otoño\Imágenes\colored_vintage_paper_texture_20_yellow_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2283718"/>
            <a:ext cx="2331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Octubre 2021</a:t>
            </a:r>
            <a:endParaRPr lang="es-ES" sz="2800" dirty="0">
              <a:ln>
                <a:solidFill>
                  <a:srgbClr val="642F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576" y="771550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Música:  Otoño</a:t>
            </a:r>
          </a:p>
          <a:p>
            <a:r>
              <a:rPr lang="es-ES" sz="2800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Vivaldi</a:t>
            </a:r>
            <a:endParaRPr lang="es-ES" sz="2800" dirty="0">
              <a:ln>
                <a:solidFill>
                  <a:srgbClr val="642F0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3867894"/>
            <a:ext cx="3840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Autor: </a:t>
            </a:r>
            <a:r>
              <a:rPr lang="es-ES" sz="2400" dirty="0" err="1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JoaquínMéndezGomez</a:t>
            </a:r>
            <a:r>
              <a:rPr lang="es-ES" sz="2400" dirty="0" smtClean="0">
                <a:ln>
                  <a:solidFill>
                    <a:srgbClr val="642F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</a:p>
        </p:txBody>
      </p:sp>
      <p:grpSp>
        <p:nvGrpSpPr>
          <p:cNvPr id="8" name="19 Grupo"/>
          <p:cNvGrpSpPr/>
          <p:nvPr/>
        </p:nvGrpSpPr>
        <p:grpSpPr>
          <a:xfrm>
            <a:off x="7668344" y="3435846"/>
            <a:ext cx="1023271" cy="1546336"/>
            <a:chOff x="3000235" y="2847045"/>
            <a:chExt cx="1278059" cy="1214181"/>
          </a:xfrm>
        </p:grpSpPr>
        <p:sp>
          <p:nvSpPr>
            <p:cNvPr id="9" name="20 CuadroTexto"/>
            <p:cNvSpPr txBox="1"/>
            <p:nvPr/>
          </p:nvSpPr>
          <p:spPr>
            <a:xfrm>
              <a:off x="3000235" y="3795394"/>
              <a:ext cx="1278059" cy="2658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solidFill>
                    <a:schemeClr val="bg1"/>
                  </a:solidFill>
                  <a:effectLst>
                    <a:glow rad="63500">
                      <a:srgbClr val="2C1502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solidFill>
                  <a:schemeClr val="bg1"/>
                </a:solidFill>
                <a:effectLst>
                  <a:glow rad="63500">
                    <a:srgbClr val="2C1502">
                      <a:alpha val="40000"/>
                    </a:srgbClr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0195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1106</TotalTime>
  <Words>230</Words>
  <Application>Microsoft Office PowerPoint</Application>
  <PresentationFormat>Presentación en pantalla (16:9)</PresentationFormat>
  <Paragraphs>42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Arial</vt:lpstr>
      <vt:lpstr>Matura MT Script Capitals</vt:lpstr>
      <vt:lpstr>Calibri</vt:lpstr>
      <vt:lpstr>Brock Script</vt:lpstr>
      <vt:lpstr>Antique Quest St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110</cp:revision>
  <dcterms:created xsi:type="dcterms:W3CDTF">2021-10-25T21:17:43Z</dcterms:created>
  <dcterms:modified xsi:type="dcterms:W3CDTF">2021-10-29T14:47:33Z</dcterms:modified>
</cp:coreProperties>
</file>