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328" r:id="rId4"/>
    <p:sldId id="292" r:id="rId5"/>
    <p:sldId id="259" r:id="rId6"/>
    <p:sldId id="329" r:id="rId7"/>
    <p:sldId id="294" r:id="rId8"/>
    <p:sldId id="293" r:id="rId9"/>
    <p:sldId id="330" r:id="rId10"/>
    <p:sldId id="282" r:id="rId11"/>
    <p:sldId id="280" r:id="rId12"/>
    <p:sldId id="295" r:id="rId13"/>
    <p:sldId id="283" r:id="rId14"/>
    <p:sldId id="325" r:id="rId15"/>
    <p:sldId id="326" r:id="rId16"/>
    <p:sldId id="331" r:id="rId17"/>
    <p:sldId id="332" r:id="rId18"/>
    <p:sldId id="269" r:id="rId19"/>
    <p:sldId id="287" r:id="rId20"/>
    <p:sldId id="286" r:id="rId21"/>
    <p:sldId id="285" r:id="rId22"/>
    <p:sldId id="288" r:id="rId23"/>
    <p:sldId id="333" r:id="rId24"/>
    <p:sldId id="278" r:id="rId25"/>
    <p:sldId id="277" r:id="rId26"/>
    <p:sldId id="274" r:id="rId27"/>
    <p:sldId id="276" r:id="rId28"/>
    <p:sldId id="275" r:id="rId29"/>
    <p:sldId id="273" r:id="rId30"/>
    <p:sldId id="323" r:id="rId31"/>
    <p:sldId id="334" r:id="rId32"/>
    <p:sldId id="271" r:id="rId33"/>
    <p:sldId id="270" r:id="rId34"/>
    <p:sldId id="268" r:id="rId35"/>
    <p:sldId id="266" r:id="rId36"/>
    <p:sldId id="267" r:id="rId37"/>
    <p:sldId id="264" r:id="rId38"/>
    <p:sldId id="306" r:id="rId39"/>
    <p:sldId id="263" r:id="rId40"/>
    <p:sldId id="262" r:id="rId41"/>
    <p:sldId id="261" r:id="rId42"/>
    <p:sldId id="260" r:id="rId43"/>
    <p:sldId id="258" r:id="rId44"/>
    <p:sldId id="307" r:id="rId45"/>
    <p:sldId id="305" r:id="rId46"/>
    <p:sldId id="304" r:id="rId47"/>
    <p:sldId id="303" r:id="rId48"/>
    <p:sldId id="302" r:id="rId49"/>
    <p:sldId id="317" r:id="rId50"/>
    <p:sldId id="301" r:id="rId51"/>
    <p:sldId id="300" r:id="rId52"/>
    <p:sldId id="299" r:id="rId53"/>
    <p:sldId id="297" r:id="rId54"/>
    <p:sldId id="257" r:id="rId55"/>
    <p:sldId id="316" r:id="rId56"/>
    <p:sldId id="322" r:id="rId57"/>
    <p:sldId id="321" r:id="rId58"/>
    <p:sldId id="320" r:id="rId59"/>
    <p:sldId id="319" r:id="rId60"/>
    <p:sldId id="335" r:id="rId61"/>
    <p:sldId id="315" r:id="rId62"/>
    <p:sldId id="327" r:id="rId63"/>
    <p:sldId id="314" r:id="rId64"/>
    <p:sldId id="313" r:id="rId65"/>
    <p:sldId id="296" r:id="rId66"/>
    <p:sldId id="336" r:id="rId67"/>
    <p:sldId id="310" r:id="rId68"/>
    <p:sldId id="311" r:id="rId69"/>
    <p:sldId id="337" r:id="rId70"/>
    <p:sldId id="309" r:id="rId71"/>
    <p:sldId id="338" r:id="rId72"/>
    <p:sldId id="339"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RiVtVVu4HQvEjQ3UOqPNQ" hashData="odegvaDcfWCO1VFVmcE8mvTLy9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0000"/>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579" autoAdjust="0"/>
    <p:restoredTop sz="94660"/>
  </p:normalViewPr>
  <p:slideViewPr>
    <p:cSldViewPr>
      <p:cViewPr varScale="1">
        <p:scale>
          <a:sx n="69" d="100"/>
          <a:sy n="69" d="100"/>
        </p:scale>
        <p:origin x="-61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F0E53B-93FD-4677-B07E-70E8658BAC20}" type="slidenum">
              <a:rPr lang="es-ES" smtClean="0"/>
              <a:pPr/>
              <a:t>‹Nº›</a:t>
            </a:fld>
            <a:endParaRPr lang="es-ES"/>
          </a:p>
        </p:txBody>
      </p:sp>
    </p:spTree>
  </p:cSld>
  <p:clrMapOvr>
    <a:masterClrMapping/>
  </p:clrMapOvr>
  <p:transition spd="slow" advTm="7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6E48C95-33F0-4A4C-96D8-914B797902BE}" type="slidenum">
              <a:rPr lang="es-ES_tradnl"/>
              <a:pPr/>
              <a:t>‹Nº›</a:t>
            </a:fld>
            <a:endParaRPr lang="es-ES_tradnl"/>
          </a:p>
        </p:txBody>
      </p:sp>
    </p:spTree>
  </p:cSld>
  <p:clrMapOvr>
    <a:masterClrMapping/>
  </p:clrMapOvr>
  <p:transition spd="slow" advTm="7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B3CC24-ED57-413C-8903-68F593929421}" type="datetimeFigureOut">
              <a:rPr lang="es-ES" smtClean="0"/>
              <a:pPr/>
              <a:t>02/05/2013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F0E53B-93FD-4677-B07E-70E8658BAC2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0C67570-87B3-495F-9D1D-C043CEE214F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8.png"/><Relationship Id="rId7" Type="http://schemas.openxmlformats.org/officeDocument/2006/relationships/image" Target="../media/image8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ing Willem-Alexander and queen Máxima 1.jpg"/>
          <p:cNvPicPr>
            <a:picLocks noChangeAspect="1"/>
          </p:cNvPicPr>
          <p:nvPr/>
        </p:nvPicPr>
        <p:blipFill>
          <a:blip r:embed="rId3">
            <a:lum contrast="10000"/>
          </a:blip>
          <a:stretch>
            <a:fillRect/>
          </a:stretch>
        </p:blipFill>
        <p:spPr>
          <a:xfrm>
            <a:off x="2357422" y="285728"/>
            <a:ext cx="4429156" cy="6286544"/>
          </a:xfrm>
          <a:prstGeom prst="rect">
            <a:avLst/>
          </a:prstGeom>
          <a:scene3d>
            <a:camera prst="orthographicFront"/>
            <a:lightRig rig="threePt" dir="t"/>
          </a:scene3d>
          <a:sp3d>
            <a:bevelT prst="convex"/>
          </a:sp3d>
        </p:spPr>
      </p:pic>
      <p:sp>
        <p:nvSpPr>
          <p:cNvPr id="5" name="4 Marco"/>
          <p:cNvSpPr/>
          <p:nvPr/>
        </p:nvSpPr>
        <p:spPr>
          <a:xfrm>
            <a:off x="2071670" y="0"/>
            <a:ext cx="5000660" cy="6858000"/>
          </a:xfrm>
          <a:prstGeom prst="frame">
            <a:avLst>
              <a:gd name="adj1" fmla="val 5405"/>
            </a:avLst>
          </a:prstGeom>
          <a:blipFill dpi="0" rotWithShape="1">
            <a:blip r:embed="rId4">
              <a:lum contrast="2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Imagen1.png"/>
          <p:cNvPicPr>
            <a:picLocks noChangeAspect="1"/>
          </p:cNvPicPr>
          <p:nvPr/>
        </p:nvPicPr>
        <p:blipFill>
          <a:blip r:embed="rId5"/>
          <a:stretch>
            <a:fillRect/>
          </a:stretch>
        </p:blipFill>
        <p:spPr>
          <a:xfrm>
            <a:off x="0" y="0"/>
            <a:ext cx="2093814" cy="6858000"/>
          </a:xfrm>
          <a:prstGeom prst="rect">
            <a:avLst/>
          </a:prstGeom>
        </p:spPr>
      </p:pic>
      <p:pic>
        <p:nvPicPr>
          <p:cNvPr id="13" name="12 Imagen" descr="Imagen1.png"/>
          <p:cNvPicPr>
            <a:picLocks noChangeAspect="1"/>
          </p:cNvPicPr>
          <p:nvPr/>
        </p:nvPicPr>
        <p:blipFill>
          <a:blip r:embed="rId5"/>
          <a:stretch>
            <a:fillRect/>
          </a:stretch>
        </p:blipFill>
        <p:spPr>
          <a:xfrm flipH="1">
            <a:off x="7072330" y="0"/>
            <a:ext cx="2071669" cy="6858000"/>
          </a:xfrm>
          <a:prstGeom prst="rect">
            <a:avLst/>
          </a:prstGeom>
        </p:spPr>
      </p:pic>
      <p:pic>
        <p:nvPicPr>
          <p:cNvPr id="71686" name="Picture 6" descr="Rendered Image"/>
          <p:cNvPicPr>
            <a:picLocks noChangeAspect="1" noChangeArrowheads="1"/>
          </p:cNvPicPr>
          <p:nvPr/>
        </p:nvPicPr>
        <p:blipFill>
          <a:blip r:embed="rId6"/>
          <a:srcRect/>
          <a:stretch>
            <a:fillRect/>
          </a:stretch>
        </p:blipFill>
        <p:spPr bwMode="auto">
          <a:xfrm>
            <a:off x="0" y="214314"/>
            <a:ext cx="590550" cy="523875"/>
          </a:xfrm>
          <a:prstGeom prst="rect">
            <a:avLst/>
          </a:prstGeom>
          <a:noFill/>
        </p:spPr>
      </p:pic>
      <p:pic>
        <p:nvPicPr>
          <p:cNvPr id="71688" name="Picture 8" descr="Rendered Image"/>
          <p:cNvPicPr>
            <a:picLocks noChangeAspect="1" noChangeArrowheads="1"/>
          </p:cNvPicPr>
          <p:nvPr/>
        </p:nvPicPr>
        <p:blipFill>
          <a:blip r:embed="rId7"/>
          <a:srcRect/>
          <a:stretch>
            <a:fillRect/>
          </a:stretch>
        </p:blipFill>
        <p:spPr bwMode="auto">
          <a:xfrm>
            <a:off x="428596" y="714356"/>
            <a:ext cx="276225" cy="476250"/>
          </a:xfrm>
          <a:prstGeom prst="rect">
            <a:avLst/>
          </a:prstGeom>
          <a:noFill/>
        </p:spPr>
      </p:pic>
      <p:pic>
        <p:nvPicPr>
          <p:cNvPr id="71690" name="Picture 10" descr="Rendered Image"/>
          <p:cNvPicPr>
            <a:picLocks noChangeAspect="1" noChangeArrowheads="1"/>
          </p:cNvPicPr>
          <p:nvPr/>
        </p:nvPicPr>
        <p:blipFill>
          <a:blip r:embed="rId8"/>
          <a:srcRect/>
          <a:stretch>
            <a:fillRect/>
          </a:stretch>
        </p:blipFill>
        <p:spPr bwMode="auto">
          <a:xfrm>
            <a:off x="500034" y="1142984"/>
            <a:ext cx="390525" cy="514351"/>
          </a:xfrm>
          <a:prstGeom prst="rect">
            <a:avLst/>
          </a:prstGeom>
          <a:noFill/>
        </p:spPr>
      </p:pic>
      <p:pic>
        <p:nvPicPr>
          <p:cNvPr id="71692" name="Picture 12" descr="Rendered Image"/>
          <p:cNvPicPr>
            <a:picLocks noChangeAspect="1" noChangeArrowheads="1"/>
          </p:cNvPicPr>
          <p:nvPr/>
        </p:nvPicPr>
        <p:blipFill>
          <a:blip r:embed="rId9"/>
          <a:srcRect/>
          <a:stretch>
            <a:fillRect/>
          </a:stretch>
        </p:blipFill>
        <p:spPr bwMode="auto">
          <a:xfrm>
            <a:off x="642910" y="1643050"/>
            <a:ext cx="447675" cy="476250"/>
          </a:xfrm>
          <a:prstGeom prst="rect">
            <a:avLst/>
          </a:prstGeom>
          <a:noFill/>
        </p:spPr>
      </p:pic>
      <p:pic>
        <p:nvPicPr>
          <p:cNvPr id="71694" name="Picture 14" descr="Rendered Image"/>
          <p:cNvPicPr>
            <a:picLocks noChangeAspect="1" noChangeArrowheads="1"/>
          </p:cNvPicPr>
          <p:nvPr/>
        </p:nvPicPr>
        <p:blipFill>
          <a:blip r:embed="rId10"/>
          <a:srcRect/>
          <a:stretch>
            <a:fillRect/>
          </a:stretch>
        </p:blipFill>
        <p:spPr bwMode="auto">
          <a:xfrm>
            <a:off x="785786" y="2071678"/>
            <a:ext cx="466725" cy="504826"/>
          </a:xfrm>
          <a:prstGeom prst="rect">
            <a:avLst/>
          </a:prstGeom>
          <a:noFill/>
        </p:spPr>
      </p:pic>
      <p:pic>
        <p:nvPicPr>
          <p:cNvPr id="71696" name="Picture 16" descr="Rendered Image"/>
          <p:cNvPicPr>
            <a:picLocks noChangeAspect="1" noChangeArrowheads="1"/>
          </p:cNvPicPr>
          <p:nvPr/>
        </p:nvPicPr>
        <p:blipFill>
          <a:blip r:embed="rId11"/>
          <a:srcRect/>
          <a:stretch>
            <a:fillRect/>
          </a:stretch>
        </p:blipFill>
        <p:spPr bwMode="auto">
          <a:xfrm>
            <a:off x="1000100" y="2571744"/>
            <a:ext cx="447675" cy="476250"/>
          </a:xfrm>
          <a:prstGeom prst="rect">
            <a:avLst/>
          </a:prstGeom>
          <a:noFill/>
        </p:spPr>
      </p:pic>
      <p:pic>
        <p:nvPicPr>
          <p:cNvPr id="17" name="Picture 8" descr="Rendered Image"/>
          <p:cNvPicPr>
            <a:picLocks noChangeAspect="1" noChangeArrowheads="1"/>
          </p:cNvPicPr>
          <p:nvPr/>
        </p:nvPicPr>
        <p:blipFill>
          <a:blip r:embed="rId7"/>
          <a:srcRect/>
          <a:stretch>
            <a:fillRect/>
          </a:stretch>
        </p:blipFill>
        <p:spPr bwMode="auto">
          <a:xfrm>
            <a:off x="1214414" y="3071810"/>
            <a:ext cx="276225" cy="476250"/>
          </a:xfrm>
          <a:prstGeom prst="rect">
            <a:avLst/>
          </a:prstGeom>
          <a:noFill/>
        </p:spPr>
      </p:pic>
      <p:pic>
        <p:nvPicPr>
          <p:cNvPr id="71698" name="Picture 18" descr="Rendered Image"/>
          <p:cNvPicPr>
            <a:picLocks noChangeAspect="1" noChangeArrowheads="1"/>
          </p:cNvPicPr>
          <p:nvPr/>
        </p:nvPicPr>
        <p:blipFill>
          <a:blip r:embed="rId12"/>
          <a:srcRect/>
          <a:stretch>
            <a:fillRect/>
          </a:stretch>
        </p:blipFill>
        <p:spPr bwMode="auto">
          <a:xfrm>
            <a:off x="1285852" y="3500438"/>
            <a:ext cx="538163" cy="549146"/>
          </a:xfrm>
          <a:prstGeom prst="rect">
            <a:avLst/>
          </a:prstGeom>
          <a:noFill/>
        </p:spPr>
      </p:pic>
      <p:pic>
        <p:nvPicPr>
          <p:cNvPr id="71700" name="Picture 20" descr="Rendered Image"/>
          <p:cNvPicPr>
            <a:picLocks noChangeAspect="1" noChangeArrowheads="1"/>
          </p:cNvPicPr>
          <p:nvPr/>
        </p:nvPicPr>
        <p:blipFill>
          <a:blip r:embed="rId13"/>
          <a:srcRect/>
          <a:stretch>
            <a:fillRect/>
          </a:stretch>
        </p:blipFill>
        <p:spPr bwMode="auto">
          <a:xfrm>
            <a:off x="285720" y="3214686"/>
            <a:ext cx="457200" cy="476250"/>
          </a:xfrm>
          <a:prstGeom prst="rect">
            <a:avLst/>
          </a:prstGeom>
          <a:noFill/>
        </p:spPr>
      </p:pic>
      <p:pic>
        <p:nvPicPr>
          <p:cNvPr id="71702" name="Picture 22" descr="Rendered Image"/>
          <p:cNvPicPr>
            <a:picLocks noChangeAspect="1" noChangeArrowheads="1"/>
          </p:cNvPicPr>
          <p:nvPr/>
        </p:nvPicPr>
        <p:blipFill>
          <a:blip r:embed="rId14"/>
          <a:srcRect/>
          <a:stretch>
            <a:fillRect/>
          </a:stretch>
        </p:blipFill>
        <p:spPr bwMode="auto">
          <a:xfrm>
            <a:off x="642910" y="3643314"/>
            <a:ext cx="371475" cy="476250"/>
          </a:xfrm>
          <a:prstGeom prst="rect">
            <a:avLst/>
          </a:prstGeom>
          <a:noFill/>
        </p:spPr>
      </p:pic>
      <p:pic>
        <p:nvPicPr>
          <p:cNvPr id="21" name="Picture 18" descr="Rendered Image"/>
          <p:cNvPicPr>
            <a:picLocks noChangeAspect="1" noChangeArrowheads="1"/>
          </p:cNvPicPr>
          <p:nvPr/>
        </p:nvPicPr>
        <p:blipFill>
          <a:blip r:embed="rId12"/>
          <a:srcRect/>
          <a:stretch>
            <a:fillRect/>
          </a:stretch>
        </p:blipFill>
        <p:spPr bwMode="auto">
          <a:xfrm>
            <a:off x="0" y="4286256"/>
            <a:ext cx="466725" cy="476250"/>
          </a:xfrm>
          <a:prstGeom prst="rect">
            <a:avLst/>
          </a:prstGeom>
          <a:noFill/>
        </p:spPr>
      </p:pic>
      <p:pic>
        <p:nvPicPr>
          <p:cNvPr id="71704" name="Picture 24" descr="Rendered Image"/>
          <p:cNvPicPr>
            <a:picLocks noChangeAspect="1" noChangeArrowheads="1"/>
          </p:cNvPicPr>
          <p:nvPr/>
        </p:nvPicPr>
        <p:blipFill>
          <a:blip r:embed="rId15"/>
          <a:srcRect/>
          <a:stretch>
            <a:fillRect/>
          </a:stretch>
        </p:blipFill>
        <p:spPr bwMode="auto">
          <a:xfrm>
            <a:off x="428596" y="4786322"/>
            <a:ext cx="628650" cy="476250"/>
          </a:xfrm>
          <a:prstGeom prst="rect">
            <a:avLst/>
          </a:prstGeom>
          <a:noFill/>
        </p:spPr>
      </p:pic>
      <p:pic>
        <p:nvPicPr>
          <p:cNvPr id="23" name="Picture 14" descr="Rendered Image"/>
          <p:cNvPicPr>
            <a:picLocks noChangeAspect="1" noChangeArrowheads="1"/>
          </p:cNvPicPr>
          <p:nvPr/>
        </p:nvPicPr>
        <p:blipFill>
          <a:blip r:embed="rId10"/>
          <a:srcRect/>
          <a:stretch>
            <a:fillRect/>
          </a:stretch>
        </p:blipFill>
        <p:spPr bwMode="auto">
          <a:xfrm>
            <a:off x="928662" y="5214950"/>
            <a:ext cx="466725" cy="504826"/>
          </a:xfrm>
          <a:prstGeom prst="rect">
            <a:avLst/>
          </a:prstGeom>
          <a:noFill/>
        </p:spPr>
      </p:pic>
      <p:pic>
        <p:nvPicPr>
          <p:cNvPr id="24" name="Picture 16" descr="Rendered Image"/>
          <p:cNvPicPr>
            <a:picLocks noChangeAspect="1" noChangeArrowheads="1"/>
          </p:cNvPicPr>
          <p:nvPr/>
        </p:nvPicPr>
        <p:blipFill>
          <a:blip r:embed="rId11"/>
          <a:srcRect/>
          <a:stretch>
            <a:fillRect/>
          </a:stretch>
        </p:blipFill>
        <p:spPr bwMode="auto">
          <a:xfrm>
            <a:off x="1285852" y="5643578"/>
            <a:ext cx="447675" cy="476250"/>
          </a:xfrm>
          <a:prstGeom prst="rect">
            <a:avLst/>
          </a:prstGeom>
          <a:noFill/>
        </p:spPr>
      </p:pic>
      <p:pic>
        <p:nvPicPr>
          <p:cNvPr id="25" name="Picture 24" descr="Rendered Image"/>
          <p:cNvPicPr>
            <a:picLocks noChangeAspect="1" noChangeArrowheads="1"/>
          </p:cNvPicPr>
          <p:nvPr/>
        </p:nvPicPr>
        <p:blipFill>
          <a:blip r:embed="rId15"/>
          <a:srcRect/>
          <a:stretch>
            <a:fillRect/>
          </a:stretch>
        </p:blipFill>
        <p:spPr bwMode="auto">
          <a:xfrm>
            <a:off x="7215206" y="142852"/>
            <a:ext cx="628650" cy="476250"/>
          </a:xfrm>
          <a:prstGeom prst="rect">
            <a:avLst/>
          </a:prstGeom>
          <a:noFill/>
        </p:spPr>
      </p:pic>
      <p:pic>
        <p:nvPicPr>
          <p:cNvPr id="26" name="Picture 18" descr="Rendered Image"/>
          <p:cNvPicPr>
            <a:picLocks noChangeAspect="1" noChangeArrowheads="1"/>
          </p:cNvPicPr>
          <p:nvPr/>
        </p:nvPicPr>
        <p:blipFill>
          <a:blip r:embed="rId12"/>
          <a:srcRect/>
          <a:stretch>
            <a:fillRect/>
          </a:stretch>
        </p:blipFill>
        <p:spPr bwMode="auto">
          <a:xfrm>
            <a:off x="7286644" y="714356"/>
            <a:ext cx="466725" cy="476250"/>
          </a:xfrm>
          <a:prstGeom prst="rect">
            <a:avLst/>
          </a:prstGeom>
          <a:noFill/>
        </p:spPr>
      </p:pic>
      <p:pic>
        <p:nvPicPr>
          <p:cNvPr id="27" name="Picture 8" descr="Rendered Image"/>
          <p:cNvPicPr>
            <a:picLocks noChangeAspect="1" noChangeArrowheads="1"/>
          </p:cNvPicPr>
          <p:nvPr/>
        </p:nvPicPr>
        <p:blipFill>
          <a:blip r:embed="rId7"/>
          <a:srcRect/>
          <a:stretch>
            <a:fillRect/>
          </a:stretch>
        </p:blipFill>
        <p:spPr bwMode="auto">
          <a:xfrm>
            <a:off x="7358082" y="1928802"/>
            <a:ext cx="276225" cy="476250"/>
          </a:xfrm>
          <a:prstGeom prst="rect">
            <a:avLst/>
          </a:prstGeom>
          <a:noFill/>
        </p:spPr>
      </p:pic>
      <p:pic>
        <p:nvPicPr>
          <p:cNvPr id="28" name="Picture 24" descr="Rendered Image"/>
          <p:cNvPicPr>
            <a:picLocks noChangeAspect="1" noChangeArrowheads="1"/>
          </p:cNvPicPr>
          <p:nvPr/>
        </p:nvPicPr>
        <p:blipFill>
          <a:blip r:embed="rId15"/>
          <a:srcRect/>
          <a:stretch>
            <a:fillRect/>
          </a:stretch>
        </p:blipFill>
        <p:spPr bwMode="auto">
          <a:xfrm>
            <a:off x="7215206" y="2428868"/>
            <a:ext cx="628650" cy="476250"/>
          </a:xfrm>
          <a:prstGeom prst="rect">
            <a:avLst/>
          </a:prstGeom>
          <a:noFill/>
        </p:spPr>
      </p:pic>
      <p:pic>
        <p:nvPicPr>
          <p:cNvPr id="29" name="Picture 18" descr="Rendered Image"/>
          <p:cNvPicPr>
            <a:picLocks noChangeAspect="1" noChangeArrowheads="1"/>
          </p:cNvPicPr>
          <p:nvPr/>
        </p:nvPicPr>
        <p:blipFill>
          <a:blip r:embed="rId12"/>
          <a:srcRect/>
          <a:stretch>
            <a:fillRect/>
          </a:stretch>
        </p:blipFill>
        <p:spPr bwMode="auto">
          <a:xfrm>
            <a:off x="7286644" y="3000372"/>
            <a:ext cx="466725" cy="476250"/>
          </a:xfrm>
          <a:prstGeom prst="rect">
            <a:avLst/>
          </a:prstGeom>
          <a:noFill/>
        </p:spPr>
      </p:pic>
      <p:pic>
        <p:nvPicPr>
          <p:cNvPr id="71706" name="Picture 26" descr="Rendered Image"/>
          <p:cNvPicPr>
            <a:picLocks noChangeAspect="1" noChangeArrowheads="1"/>
          </p:cNvPicPr>
          <p:nvPr/>
        </p:nvPicPr>
        <p:blipFill>
          <a:blip r:embed="rId16"/>
          <a:srcRect/>
          <a:stretch>
            <a:fillRect/>
          </a:stretch>
        </p:blipFill>
        <p:spPr bwMode="auto">
          <a:xfrm>
            <a:off x="7286644" y="1285860"/>
            <a:ext cx="447675" cy="476250"/>
          </a:xfrm>
          <a:prstGeom prst="rect">
            <a:avLst/>
          </a:prstGeom>
          <a:noFill/>
        </p:spPr>
      </p:pic>
      <p:pic>
        <p:nvPicPr>
          <p:cNvPr id="71708" name="Picture 28" descr="Rendered Image"/>
          <p:cNvPicPr>
            <a:picLocks noChangeAspect="1" noChangeArrowheads="1"/>
          </p:cNvPicPr>
          <p:nvPr/>
        </p:nvPicPr>
        <p:blipFill>
          <a:blip r:embed="rId17"/>
          <a:srcRect/>
          <a:stretch>
            <a:fillRect/>
          </a:stretch>
        </p:blipFill>
        <p:spPr bwMode="auto">
          <a:xfrm>
            <a:off x="8215338" y="1928802"/>
            <a:ext cx="409575" cy="504826"/>
          </a:xfrm>
          <a:prstGeom prst="rect">
            <a:avLst/>
          </a:prstGeom>
          <a:noFill/>
        </p:spPr>
      </p:pic>
      <p:pic>
        <p:nvPicPr>
          <p:cNvPr id="71710" name="Picture 30" descr="Rendered Image"/>
          <p:cNvPicPr>
            <a:picLocks noChangeAspect="1" noChangeArrowheads="1"/>
          </p:cNvPicPr>
          <p:nvPr/>
        </p:nvPicPr>
        <p:blipFill>
          <a:blip r:embed="rId18"/>
          <a:srcRect/>
          <a:stretch>
            <a:fillRect/>
          </a:stretch>
        </p:blipFill>
        <p:spPr bwMode="auto">
          <a:xfrm>
            <a:off x="8215338" y="2500306"/>
            <a:ext cx="457200" cy="495301"/>
          </a:xfrm>
          <a:prstGeom prst="rect">
            <a:avLst/>
          </a:prstGeom>
          <a:noFill/>
        </p:spPr>
      </p:pic>
      <p:pic>
        <p:nvPicPr>
          <p:cNvPr id="33" name="Picture 8" descr="Rendered Image"/>
          <p:cNvPicPr>
            <a:picLocks noChangeAspect="1" noChangeArrowheads="1"/>
          </p:cNvPicPr>
          <p:nvPr/>
        </p:nvPicPr>
        <p:blipFill>
          <a:blip r:embed="rId7"/>
          <a:srcRect/>
          <a:stretch>
            <a:fillRect/>
          </a:stretch>
        </p:blipFill>
        <p:spPr bwMode="auto">
          <a:xfrm flipH="1">
            <a:off x="8286776" y="3071810"/>
            <a:ext cx="260030" cy="476250"/>
          </a:xfrm>
          <a:prstGeom prst="rect">
            <a:avLst/>
          </a:prstGeom>
          <a:noFill/>
        </p:spPr>
      </p:pic>
      <p:pic>
        <p:nvPicPr>
          <p:cNvPr id="71712" name="Picture 32" descr="Rendered Image"/>
          <p:cNvPicPr>
            <a:picLocks noChangeAspect="1" noChangeArrowheads="1"/>
          </p:cNvPicPr>
          <p:nvPr/>
        </p:nvPicPr>
        <p:blipFill>
          <a:blip r:embed="rId19"/>
          <a:srcRect/>
          <a:stretch>
            <a:fillRect/>
          </a:stretch>
        </p:blipFill>
        <p:spPr bwMode="auto">
          <a:xfrm>
            <a:off x="8286776" y="3643314"/>
            <a:ext cx="371475" cy="476250"/>
          </a:xfrm>
          <a:prstGeom prst="rect">
            <a:avLst/>
          </a:prstGeom>
          <a:noFill/>
        </p:spPr>
      </p:pic>
      <p:pic>
        <p:nvPicPr>
          <p:cNvPr id="35" name="Picture 32" descr="Rendered Image"/>
          <p:cNvPicPr>
            <a:picLocks noChangeAspect="1" noChangeArrowheads="1"/>
          </p:cNvPicPr>
          <p:nvPr/>
        </p:nvPicPr>
        <p:blipFill>
          <a:blip r:embed="rId19"/>
          <a:srcRect/>
          <a:stretch>
            <a:fillRect/>
          </a:stretch>
        </p:blipFill>
        <p:spPr bwMode="auto">
          <a:xfrm>
            <a:off x="8286776" y="4143380"/>
            <a:ext cx="371475" cy="476250"/>
          </a:xfrm>
          <a:prstGeom prst="rect">
            <a:avLst/>
          </a:prstGeom>
          <a:noFill/>
        </p:spPr>
      </p:pic>
      <p:pic>
        <p:nvPicPr>
          <p:cNvPr id="36" name="Picture 22" descr="Rendered Image"/>
          <p:cNvPicPr>
            <a:picLocks noChangeAspect="1" noChangeArrowheads="1"/>
          </p:cNvPicPr>
          <p:nvPr/>
        </p:nvPicPr>
        <p:blipFill>
          <a:blip r:embed="rId14"/>
          <a:srcRect/>
          <a:stretch>
            <a:fillRect/>
          </a:stretch>
        </p:blipFill>
        <p:spPr bwMode="auto">
          <a:xfrm>
            <a:off x="8286776" y="4643446"/>
            <a:ext cx="371475" cy="476250"/>
          </a:xfrm>
          <a:prstGeom prst="rect">
            <a:avLst/>
          </a:prstGeom>
          <a:noFill/>
        </p:spPr>
      </p:pic>
      <p:pic>
        <p:nvPicPr>
          <p:cNvPr id="37" name="Picture 16" descr="Rendered Image"/>
          <p:cNvPicPr>
            <a:picLocks noChangeAspect="1" noChangeArrowheads="1"/>
          </p:cNvPicPr>
          <p:nvPr/>
        </p:nvPicPr>
        <p:blipFill>
          <a:blip r:embed="rId11"/>
          <a:srcRect/>
          <a:stretch>
            <a:fillRect/>
          </a:stretch>
        </p:blipFill>
        <p:spPr bwMode="auto">
          <a:xfrm>
            <a:off x="8286776" y="5143512"/>
            <a:ext cx="447675" cy="476250"/>
          </a:xfrm>
          <a:prstGeom prst="rect">
            <a:avLst/>
          </a:prstGeom>
          <a:noFill/>
        </p:spPr>
      </p:pic>
      <p:pic>
        <p:nvPicPr>
          <p:cNvPr id="38" name="Picture 24" descr="Rendered Image"/>
          <p:cNvPicPr>
            <a:picLocks noChangeAspect="1" noChangeArrowheads="1"/>
          </p:cNvPicPr>
          <p:nvPr/>
        </p:nvPicPr>
        <p:blipFill>
          <a:blip r:embed="rId15"/>
          <a:srcRect/>
          <a:stretch>
            <a:fillRect/>
          </a:stretch>
        </p:blipFill>
        <p:spPr bwMode="auto">
          <a:xfrm>
            <a:off x="8143900" y="5643578"/>
            <a:ext cx="628650" cy="476250"/>
          </a:xfrm>
          <a:prstGeom prst="rect">
            <a:avLst/>
          </a:prstGeom>
          <a:noFill/>
        </p:spPr>
      </p:pic>
      <p:pic>
        <p:nvPicPr>
          <p:cNvPr id="39" name="Picture 14" descr="Rendered Image"/>
          <p:cNvPicPr>
            <a:picLocks noChangeAspect="1" noChangeArrowheads="1"/>
          </p:cNvPicPr>
          <p:nvPr/>
        </p:nvPicPr>
        <p:blipFill>
          <a:blip r:embed="rId10"/>
          <a:srcRect/>
          <a:stretch>
            <a:fillRect/>
          </a:stretch>
        </p:blipFill>
        <p:spPr bwMode="auto">
          <a:xfrm>
            <a:off x="8215338" y="6143644"/>
            <a:ext cx="466725" cy="504826"/>
          </a:xfrm>
          <a:prstGeom prst="rect">
            <a:avLst/>
          </a:prstGeom>
          <a:noFill/>
        </p:spPr>
      </p:pic>
      <p:sp>
        <p:nvSpPr>
          <p:cNvPr id="40" name="39 CuadroTexto"/>
          <p:cNvSpPr txBox="1"/>
          <p:nvPr/>
        </p:nvSpPr>
        <p:spPr>
          <a:xfrm>
            <a:off x="0" y="6429396"/>
            <a:ext cx="2342308" cy="261610"/>
          </a:xfrm>
          <a:prstGeom prst="rect">
            <a:avLst/>
          </a:prstGeom>
          <a:noFill/>
        </p:spPr>
        <p:txBody>
          <a:bodyPr wrap="square" rtlCol="0">
            <a:spAutoFit/>
          </a:bodyPr>
          <a:lstStyle/>
          <a:p>
            <a:r>
              <a:rPr lang="es-ES" sz="1100" b="1" dirty="0" smtClean="0">
                <a:solidFill>
                  <a:schemeClr val="tx2">
                    <a:lumMod val="50000"/>
                  </a:schemeClr>
                </a:solidFill>
                <a:effectLst>
                  <a:outerShdw blurRad="38100" dist="38100" dir="2700000" algn="tl">
                    <a:srgbClr val="000000">
                      <a:alpha val="43137"/>
                    </a:srgbClr>
                  </a:outerShdw>
                </a:effectLst>
              </a:rPr>
              <a:t>Esta es una creación de </a:t>
            </a:r>
            <a:r>
              <a:rPr lang="es-ES" sz="1100" b="1" dirty="0" err="1" smtClean="0">
                <a:solidFill>
                  <a:schemeClr val="tx2">
                    <a:lumMod val="50000"/>
                  </a:schemeClr>
                </a:solidFill>
                <a:effectLst>
                  <a:outerShdw blurRad="38100" dist="38100" dir="2700000" algn="tl">
                    <a:srgbClr val="000000">
                      <a:alpha val="43137"/>
                    </a:srgbClr>
                  </a:outerShdw>
                </a:effectLst>
              </a:rPr>
              <a:t>Jaz-Pac</a:t>
            </a:r>
            <a:endParaRPr lang="es-ES" sz="1100" b="1" dirty="0">
              <a:solidFill>
                <a:schemeClr val="tx2">
                  <a:lumMod val="50000"/>
                </a:schemeClr>
              </a:solidFill>
              <a:effectLst>
                <a:outerShdw blurRad="38100" dist="38100" dir="2700000" algn="tl">
                  <a:srgbClr val="000000">
                    <a:alpha val="43137"/>
                  </a:srgbClr>
                </a:outerShdw>
              </a:effectLst>
            </a:endParaRPr>
          </a:p>
        </p:txBody>
      </p:sp>
    </p:spTree>
  </p:cSld>
  <p:clrMapOvr>
    <a:masterClrMapping/>
  </p:clrMapOvr>
  <p:transition spd="slow" advTm="12000">
    <p:comb/>
    <p:sndAc>
      <p:stSnd loop="1">
        <p:snd r:embed="rId2" name="Holanda y su Mús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par>
                          <p:cTn id="8" fill="hold">
                            <p:stCondLst>
                              <p:cond delay="2000"/>
                            </p:stCondLst>
                            <p:childTnLst>
                              <p:par>
                                <p:cTn id="9" presetID="30" presetClass="entr" presetSubtype="0" fill="hold" nodeType="afterEffect">
                                  <p:stCondLst>
                                    <p:cond delay="0"/>
                                  </p:stCondLst>
                                  <p:childTnLst>
                                    <p:set>
                                      <p:cBhvr>
                                        <p:cTn id="10" dur="1" fill="hold">
                                          <p:stCondLst>
                                            <p:cond delay="0"/>
                                          </p:stCondLst>
                                        </p:cTn>
                                        <p:tgtEl>
                                          <p:spTgt spid="71686"/>
                                        </p:tgtEl>
                                        <p:attrNameLst>
                                          <p:attrName>style.visibility</p:attrName>
                                        </p:attrNameLst>
                                      </p:cBhvr>
                                      <p:to>
                                        <p:strVal val="visible"/>
                                      </p:to>
                                    </p:set>
                                    <p:animEffect transition="in" filter="fade">
                                      <p:cBhvr>
                                        <p:cTn id="11" dur="1600" decel="100000"/>
                                        <p:tgtEl>
                                          <p:spTgt spid="71686"/>
                                        </p:tgtEl>
                                      </p:cBhvr>
                                    </p:animEffect>
                                    <p:anim calcmode="lin" valueType="num">
                                      <p:cBhvr>
                                        <p:cTn id="12" dur="1600" decel="100000" fill="hold"/>
                                        <p:tgtEl>
                                          <p:spTgt spid="71686"/>
                                        </p:tgtEl>
                                        <p:attrNameLst>
                                          <p:attrName>style.rotation</p:attrName>
                                        </p:attrNameLst>
                                      </p:cBhvr>
                                      <p:tavLst>
                                        <p:tav tm="0">
                                          <p:val>
                                            <p:fltVal val="-90"/>
                                          </p:val>
                                        </p:tav>
                                        <p:tav tm="100000">
                                          <p:val>
                                            <p:fltVal val="0"/>
                                          </p:val>
                                        </p:tav>
                                      </p:tavLst>
                                    </p:anim>
                                    <p:anim calcmode="lin" valueType="num">
                                      <p:cBhvr>
                                        <p:cTn id="13" dur="1600" decel="100000" fill="hold"/>
                                        <p:tgtEl>
                                          <p:spTgt spid="71686"/>
                                        </p:tgtEl>
                                        <p:attrNameLst>
                                          <p:attrName>ppt_x</p:attrName>
                                        </p:attrNameLst>
                                      </p:cBhvr>
                                      <p:tavLst>
                                        <p:tav tm="0">
                                          <p:val>
                                            <p:strVal val="#ppt_x+0.4"/>
                                          </p:val>
                                        </p:tav>
                                        <p:tav tm="100000">
                                          <p:val>
                                            <p:strVal val="#ppt_x-0.05"/>
                                          </p:val>
                                        </p:tav>
                                      </p:tavLst>
                                    </p:anim>
                                    <p:anim calcmode="lin" valueType="num">
                                      <p:cBhvr>
                                        <p:cTn id="14" dur="1600" decel="100000" fill="hold"/>
                                        <p:tgtEl>
                                          <p:spTgt spid="71686"/>
                                        </p:tgtEl>
                                        <p:attrNameLst>
                                          <p:attrName>ppt_y</p:attrName>
                                        </p:attrNameLst>
                                      </p:cBhvr>
                                      <p:tavLst>
                                        <p:tav tm="0">
                                          <p:val>
                                            <p:strVal val="#ppt_y-0.4"/>
                                          </p:val>
                                        </p:tav>
                                        <p:tav tm="100000">
                                          <p:val>
                                            <p:strVal val="#ppt_y+0.1"/>
                                          </p:val>
                                        </p:tav>
                                      </p:tavLst>
                                    </p:anim>
                                    <p:anim calcmode="lin" valueType="num">
                                      <p:cBhvr>
                                        <p:cTn id="15" dur="400" accel="100000" fill="hold">
                                          <p:stCondLst>
                                            <p:cond delay="1600"/>
                                          </p:stCondLst>
                                        </p:cTn>
                                        <p:tgtEl>
                                          <p:spTgt spid="71686"/>
                                        </p:tgtEl>
                                        <p:attrNameLst>
                                          <p:attrName>ppt_x</p:attrName>
                                        </p:attrNameLst>
                                      </p:cBhvr>
                                      <p:tavLst>
                                        <p:tav tm="0">
                                          <p:val>
                                            <p:strVal val="#ppt_x-0.05"/>
                                          </p:val>
                                        </p:tav>
                                        <p:tav tm="100000">
                                          <p:val>
                                            <p:strVal val="#ppt_x"/>
                                          </p:val>
                                        </p:tav>
                                      </p:tavLst>
                                    </p:anim>
                                    <p:anim calcmode="lin" valueType="num">
                                      <p:cBhvr>
                                        <p:cTn id="16" dur="400" accel="100000" fill="hold">
                                          <p:stCondLst>
                                            <p:cond delay="1600"/>
                                          </p:stCondLst>
                                        </p:cTn>
                                        <p:tgtEl>
                                          <p:spTgt spid="71686"/>
                                        </p:tgtEl>
                                        <p:attrNameLst>
                                          <p:attrName>ppt_y</p:attrName>
                                        </p:attrNameLst>
                                      </p:cBhvr>
                                      <p:tavLst>
                                        <p:tav tm="0">
                                          <p:val>
                                            <p:strVal val="#ppt_y+0.1"/>
                                          </p:val>
                                        </p:tav>
                                        <p:tav tm="100000">
                                          <p:val>
                                            <p:strVal val="#ppt_y"/>
                                          </p:val>
                                        </p:tav>
                                      </p:tavLst>
                                    </p:anim>
                                  </p:childTnLst>
                                </p:cTn>
                              </p:par>
                              <p:par>
                                <p:cTn id="17" presetID="30" presetClass="entr" presetSubtype="0" fill="hold" nodeType="withEffect">
                                  <p:stCondLst>
                                    <p:cond delay="0"/>
                                  </p:stCondLst>
                                  <p:childTnLst>
                                    <p:set>
                                      <p:cBhvr>
                                        <p:cTn id="18" dur="1" fill="hold">
                                          <p:stCondLst>
                                            <p:cond delay="0"/>
                                          </p:stCondLst>
                                        </p:cTn>
                                        <p:tgtEl>
                                          <p:spTgt spid="71688"/>
                                        </p:tgtEl>
                                        <p:attrNameLst>
                                          <p:attrName>style.visibility</p:attrName>
                                        </p:attrNameLst>
                                      </p:cBhvr>
                                      <p:to>
                                        <p:strVal val="visible"/>
                                      </p:to>
                                    </p:set>
                                    <p:animEffect transition="in" filter="fade">
                                      <p:cBhvr>
                                        <p:cTn id="19" dur="1600" decel="100000"/>
                                        <p:tgtEl>
                                          <p:spTgt spid="71688"/>
                                        </p:tgtEl>
                                      </p:cBhvr>
                                    </p:animEffect>
                                    <p:anim calcmode="lin" valueType="num">
                                      <p:cBhvr>
                                        <p:cTn id="20" dur="1600" decel="100000" fill="hold"/>
                                        <p:tgtEl>
                                          <p:spTgt spid="71688"/>
                                        </p:tgtEl>
                                        <p:attrNameLst>
                                          <p:attrName>style.rotation</p:attrName>
                                        </p:attrNameLst>
                                      </p:cBhvr>
                                      <p:tavLst>
                                        <p:tav tm="0">
                                          <p:val>
                                            <p:fltVal val="-90"/>
                                          </p:val>
                                        </p:tav>
                                        <p:tav tm="100000">
                                          <p:val>
                                            <p:fltVal val="0"/>
                                          </p:val>
                                        </p:tav>
                                      </p:tavLst>
                                    </p:anim>
                                    <p:anim calcmode="lin" valueType="num">
                                      <p:cBhvr>
                                        <p:cTn id="21" dur="1600" decel="100000" fill="hold"/>
                                        <p:tgtEl>
                                          <p:spTgt spid="71688"/>
                                        </p:tgtEl>
                                        <p:attrNameLst>
                                          <p:attrName>ppt_x</p:attrName>
                                        </p:attrNameLst>
                                      </p:cBhvr>
                                      <p:tavLst>
                                        <p:tav tm="0">
                                          <p:val>
                                            <p:strVal val="#ppt_x+0.4"/>
                                          </p:val>
                                        </p:tav>
                                        <p:tav tm="100000">
                                          <p:val>
                                            <p:strVal val="#ppt_x-0.05"/>
                                          </p:val>
                                        </p:tav>
                                      </p:tavLst>
                                    </p:anim>
                                    <p:anim calcmode="lin" valueType="num">
                                      <p:cBhvr>
                                        <p:cTn id="22" dur="1600" decel="100000" fill="hold"/>
                                        <p:tgtEl>
                                          <p:spTgt spid="71688"/>
                                        </p:tgtEl>
                                        <p:attrNameLst>
                                          <p:attrName>ppt_y</p:attrName>
                                        </p:attrNameLst>
                                      </p:cBhvr>
                                      <p:tavLst>
                                        <p:tav tm="0">
                                          <p:val>
                                            <p:strVal val="#ppt_y-0.4"/>
                                          </p:val>
                                        </p:tav>
                                        <p:tav tm="100000">
                                          <p:val>
                                            <p:strVal val="#ppt_y+0.1"/>
                                          </p:val>
                                        </p:tav>
                                      </p:tavLst>
                                    </p:anim>
                                    <p:anim calcmode="lin" valueType="num">
                                      <p:cBhvr>
                                        <p:cTn id="23" dur="400" accel="100000" fill="hold">
                                          <p:stCondLst>
                                            <p:cond delay="1600"/>
                                          </p:stCondLst>
                                        </p:cTn>
                                        <p:tgtEl>
                                          <p:spTgt spid="71688"/>
                                        </p:tgtEl>
                                        <p:attrNameLst>
                                          <p:attrName>ppt_x</p:attrName>
                                        </p:attrNameLst>
                                      </p:cBhvr>
                                      <p:tavLst>
                                        <p:tav tm="0">
                                          <p:val>
                                            <p:strVal val="#ppt_x-0.05"/>
                                          </p:val>
                                        </p:tav>
                                        <p:tav tm="100000">
                                          <p:val>
                                            <p:strVal val="#ppt_x"/>
                                          </p:val>
                                        </p:tav>
                                      </p:tavLst>
                                    </p:anim>
                                    <p:anim calcmode="lin" valueType="num">
                                      <p:cBhvr>
                                        <p:cTn id="24" dur="400" accel="100000" fill="hold">
                                          <p:stCondLst>
                                            <p:cond delay="1600"/>
                                          </p:stCondLst>
                                        </p:cTn>
                                        <p:tgtEl>
                                          <p:spTgt spid="71688"/>
                                        </p:tgtEl>
                                        <p:attrNameLst>
                                          <p:attrName>ppt_y</p:attrName>
                                        </p:attrNameLst>
                                      </p:cBhvr>
                                      <p:tavLst>
                                        <p:tav tm="0">
                                          <p:val>
                                            <p:strVal val="#ppt_y+0.1"/>
                                          </p:val>
                                        </p:tav>
                                        <p:tav tm="100000">
                                          <p:val>
                                            <p:strVal val="#ppt_y"/>
                                          </p:val>
                                        </p:tav>
                                      </p:tavLst>
                                    </p:anim>
                                  </p:childTnLst>
                                </p:cTn>
                              </p:par>
                              <p:par>
                                <p:cTn id="25" presetID="30" presetClass="entr" presetSubtype="0" fill="hold" nodeType="withEffect">
                                  <p:stCondLst>
                                    <p:cond delay="0"/>
                                  </p:stCondLst>
                                  <p:childTnLst>
                                    <p:set>
                                      <p:cBhvr>
                                        <p:cTn id="26" dur="1" fill="hold">
                                          <p:stCondLst>
                                            <p:cond delay="0"/>
                                          </p:stCondLst>
                                        </p:cTn>
                                        <p:tgtEl>
                                          <p:spTgt spid="71690"/>
                                        </p:tgtEl>
                                        <p:attrNameLst>
                                          <p:attrName>style.visibility</p:attrName>
                                        </p:attrNameLst>
                                      </p:cBhvr>
                                      <p:to>
                                        <p:strVal val="visible"/>
                                      </p:to>
                                    </p:set>
                                    <p:animEffect transition="in" filter="fade">
                                      <p:cBhvr>
                                        <p:cTn id="27" dur="1600" decel="100000"/>
                                        <p:tgtEl>
                                          <p:spTgt spid="71690"/>
                                        </p:tgtEl>
                                      </p:cBhvr>
                                    </p:animEffect>
                                    <p:anim calcmode="lin" valueType="num">
                                      <p:cBhvr>
                                        <p:cTn id="28" dur="1600" decel="100000" fill="hold"/>
                                        <p:tgtEl>
                                          <p:spTgt spid="71690"/>
                                        </p:tgtEl>
                                        <p:attrNameLst>
                                          <p:attrName>style.rotation</p:attrName>
                                        </p:attrNameLst>
                                      </p:cBhvr>
                                      <p:tavLst>
                                        <p:tav tm="0">
                                          <p:val>
                                            <p:fltVal val="-90"/>
                                          </p:val>
                                        </p:tav>
                                        <p:tav tm="100000">
                                          <p:val>
                                            <p:fltVal val="0"/>
                                          </p:val>
                                        </p:tav>
                                      </p:tavLst>
                                    </p:anim>
                                    <p:anim calcmode="lin" valueType="num">
                                      <p:cBhvr>
                                        <p:cTn id="29" dur="1600" decel="100000" fill="hold"/>
                                        <p:tgtEl>
                                          <p:spTgt spid="71690"/>
                                        </p:tgtEl>
                                        <p:attrNameLst>
                                          <p:attrName>ppt_x</p:attrName>
                                        </p:attrNameLst>
                                      </p:cBhvr>
                                      <p:tavLst>
                                        <p:tav tm="0">
                                          <p:val>
                                            <p:strVal val="#ppt_x+0.4"/>
                                          </p:val>
                                        </p:tav>
                                        <p:tav tm="100000">
                                          <p:val>
                                            <p:strVal val="#ppt_x-0.05"/>
                                          </p:val>
                                        </p:tav>
                                      </p:tavLst>
                                    </p:anim>
                                    <p:anim calcmode="lin" valueType="num">
                                      <p:cBhvr>
                                        <p:cTn id="30" dur="1600" decel="100000" fill="hold"/>
                                        <p:tgtEl>
                                          <p:spTgt spid="71690"/>
                                        </p:tgtEl>
                                        <p:attrNameLst>
                                          <p:attrName>ppt_y</p:attrName>
                                        </p:attrNameLst>
                                      </p:cBhvr>
                                      <p:tavLst>
                                        <p:tav tm="0">
                                          <p:val>
                                            <p:strVal val="#ppt_y-0.4"/>
                                          </p:val>
                                        </p:tav>
                                        <p:tav tm="100000">
                                          <p:val>
                                            <p:strVal val="#ppt_y+0.1"/>
                                          </p:val>
                                        </p:tav>
                                      </p:tavLst>
                                    </p:anim>
                                    <p:anim calcmode="lin" valueType="num">
                                      <p:cBhvr>
                                        <p:cTn id="31" dur="400" accel="100000" fill="hold">
                                          <p:stCondLst>
                                            <p:cond delay="1600"/>
                                          </p:stCondLst>
                                        </p:cTn>
                                        <p:tgtEl>
                                          <p:spTgt spid="71690"/>
                                        </p:tgtEl>
                                        <p:attrNameLst>
                                          <p:attrName>ppt_x</p:attrName>
                                        </p:attrNameLst>
                                      </p:cBhvr>
                                      <p:tavLst>
                                        <p:tav tm="0">
                                          <p:val>
                                            <p:strVal val="#ppt_x-0.05"/>
                                          </p:val>
                                        </p:tav>
                                        <p:tav tm="100000">
                                          <p:val>
                                            <p:strVal val="#ppt_x"/>
                                          </p:val>
                                        </p:tav>
                                      </p:tavLst>
                                    </p:anim>
                                    <p:anim calcmode="lin" valueType="num">
                                      <p:cBhvr>
                                        <p:cTn id="32" dur="400" accel="100000" fill="hold">
                                          <p:stCondLst>
                                            <p:cond delay="1600"/>
                                          </p:stCondLst>
                                        </p:cTn>
                                        <p:tgtEl>
                                          <p:spTgt spid="71690"/>
                                        </p:tgtEl>
                                        <p:attrNameLst>
                                          <p:attrName>ppt_y</p:attrName>
                                        </p:attrNameLst>
                                      </p:cBhvr>
                                      <p:tavLst>
                                        <p:tav tm="0">
                                          <p:val>
                                            <p:strVal val="#ppt_y+0.1"/>
                                          </p:val>
                                        </p:tav>
                                        <p:tav tm="100000">
                                          <p:val>
                                            <p:strVal val="#ppt_y"/>
                                          </p:val>
                                        </p:tav>
                                      </p:tavLst>
                                    </p:anim>
                                  </p:childTnLst>
                                </p:cTn>
                              </p:par>
                              <p:par>
                                <p:cTn id="33" presetID="30" presetClass="entr" presetSubtype="0" fill="hold" nodeType="withEffect">
                                  <p:stCondLst>
                                    <p:cond delay="0"/>
                                  </p:stCondLst>
                                  <p:childTnLst>
                                    <p:set>
                                      <p:cBhvr>
                                        <p:cTn id="34" dur="1" fill="hold">
                                          <p:stCondLst>
                                            <p:cond delay="0"/>
                                          </p:stCondLst>
                                        </p:cTn>
                                        <p:tgtEl>
                                          <p:spTgt spid="71692"/>
                                        </p:tgtEl>
                                        <p:attrNameLst>
                                          <p:attrName>style.visibility</p:attrName>
                                        </p:attrNameLst>
                                      </p:cBhvr>
                                      <p:to>
                                        <p:strVal val="visible"/>
                                      </p:to>
                                    </p:set>
                                    <p:animEffect transition="in" filter="fade">
                                      <p:cBhvr>
                                        <p:cTn id="35" dur="1600" decel="100000"/>
                                        <p:tgtEl>
                                          <p:spTgt spid="71692"/>
                                        </p:tgtEl>
                                      </p:cBhvr>
                                    </p:animEffect>
                                    <p:anim calcmode="lin" valueType="num">
                                      <p:cBhvr>
                                        <p:cTn id="36" dur="1600" decel="100000" fill="hold"/>
                                        <p:tgtEl>
                                          <p:spTgt spid="71692"/>
                                        </p:tgtEl>
                                        <p:attrNameLst>
                                          <p:attrName>style.rotation</p:attrName>
                                        </p:attrNameLst>
                                      </p:cBhvr>
                                      <p:tavLst>
                                        <p:tav tm="0">
                                          <p:val>
                                            <p:fltVal val="-90"/>
                                          </p:val>
                                        </p:tav>
                                        <p:tav tm="100000">
                                          <p:val>
                                            <p:fltVal val="0"/>
                                          </p:val>
                                        </p:tav>
                                      </p:tavLst>
                                    </p:anim>
                                    <p:anim calcmode="lin" valueType="num">
                                      <p:cBhvr>
                                        <p:cTn id="37" dur="1600" decel="100000" fill="hold"/>
                                        <p:tgtEl>
                                          <p:spTgt spid="71692"/>
                                        </p:tgtEl>
                                        <p:attrNameLst>
                                          <p:attrName>ppt_x</p:attrName>
                                        </p:attrNameLst>
                                      </p:cBhvr>
                                      <p:tavLst>
                                        <p:tav tm="0">
                                          <p:val>
                                            <p:strVal val="#ppt_x+0.4"/>
                                          </p:val>
                                        </p:tav>
                                        <p:tav tm="100000">
                                          <p:val>
                                            <p:strVal val="#ppt_x-0.05"/>
                                          </p:val>
                                        </p:tav>
                                      </p:tavLst>
                                    </p:anim>
                                    <p:anim calcmode="lin" valueType="num">
                                      <p:cBhvr>
                                        <p:cTn id="38" dur="1600" decel="100000" fill="hold"/>
                                        <p:tgtEl>
                                          <p:spTgt spid="71692"/>
                                        </p:tgtEl>
                                        <p:attrNameLst>
                                          <p:attrName>ppt_y</p:attrName>
                                        </p:attrNameLst>
                                      </p:cBhvr>
                                      <p:tavLst>
                                        <p:tav tm="0">
                                          <p:val>
                                            <p:strVal val="#ppt_y-0.4"/>
                                          </p:val>
                                        </p:tav>
                                        <p:tav tm="100000">
                                          <p:val>
                                            <p:strVal val="#ppt_y+0.1"/>
                                          </p:val>
                                        </p:tav>
                                      </p:tavLst>
                                    </p:anim>
                                    <p:anim calcmode="lin" valueType="num">
                                      <p:cBhvr>
                                        <p:cTn id="39" dur="400" accel="100000" fill="hold">
                                          <p:stCondLst>
                                            <p:cond delay="1600"/>
                                          </p:stCondLst>
                                        </p:cTn>
                                        <p:tgtEl>
                                          <p:spTgt spid="71692"/>
                                        </p:tgtEl>
                                        <p:attrNameLst>
                                          <p:attrName>ppt_x</p:attrName>
                                        </p:attrNameLst>
                                      </p:cBhvr>
                                      <p:tavLst>
                                        <p:tav tm="0">
                                          <p:val>
                                            <p:strVal val="#ppt_x-0.05"/>
                                          </p:val>
                                        </p:tav>
                                        <p:tav tm="100000">
                                          <p:val>
                                            <p:strVal val="#ppt_x"/>
                                          </p:val>
                                        </p:tav>
                                      </p:tavLst>
                                    </p:anim>
                                    <p:anim calcmode="lin" valueType="num">
                                      <p:cBhvr>
                                        <p:cTn id="40" dur="400" accel="100000" fill="hold">
                                          <p:stCondLst>
                                            <p:cond delay="1600"/>
                                          </p:stCondLst>
                                        </p:cTn>
                                        <p:tgtEl>
                                          <p:spTgt spid="71692"/>
                                        </p:tgtEl>
                                        <p:attrNameLst>
                                          <p:attrName>ppt_y</p:attrName>
                                        </p:attrNameLst>
                                      </p:cBhvr>
                                      <p:tavLst>
                                        <p:tav tm="0">
                                          <p:val>
                                            <p:strVal val="#ppt_y+0.1"/>
                                          </p:val>
                                        </p:tav>
                                        <p:tav tm="100000">
                                          <p:val>
                                            <p:strVal val="#ppt_y"/>
                                          </p:val>
                                        </p:tav>
                                      </p:tavLst>
                                    </p:anim>
                                  </p:childTnLst>
                                </p:cTn>
                              </p:par>
                              <p:par>
                                <p:cTn id="41" presetID="30" presetClass="entr" presetSubtype="0" fill="hold" nodeType="withEffect">
                                  <p:stCondLst>
                                    <p:cond delay="0"/>
                                  </p:stCondLst>
                                  <p:childTnLst>
                                    <p:set>
                                      <p:cBhvr>
                                        <p:cTn id="42" dur="1" fill="hold">
                                          <p:stCondLst>
                                            <p:cond delay="0"/>
                                          </p:stCondLst>
                                        </p:cTn>
                                        <p:tgtEl>
                                          <p:spTgt spid="71694"/>
                                        </p:tgtEl>
                                        <p:attrNameLst>
                                          <p:attrName>style.visibility</p:attrName>
                                        </p:attrNameLst>
                                      </p:cBhvr>
                                      <p:to>
                                        <p:strVal val="visible"/>
                                      </p:to>
                                    </p:set>
                                    <p:animEffect transition="in" filter="fade">
                                      <p:cBhvr>
                                        <p:cTn id="43" dur="1600" decel="100000"/>
                                        <p:tgtEl>
                                          <p:spTgt spid="71694"/>
                                        </p:tgtEl>
                                      </p:cBhvr>
                                    </p:animEffect>
                                    <p:anim calcmode="lin" valueType="num">
                                      <p:cBhvr>
                                        <p:cTn id="44" dur="1600" decel="100000" fill="hold"/>
                                        <p:tgtEl>
                                          <p:spTgt spid="71694"/>
                                        </p:tgtEl>
                                        <p:attrNameLst>
                                          <p:attrName>style.rotation</p:attrName>
                                        </p:attrNameLst>
                                      </p:cBhvr>
                                      <p:tavLst>
                                        <p:tav tm="0">
                                          <p:val>
                                            <p:fltVal val="-90"/>
                                          </p:val>
                                        </p:tav>
                                        <p:tav tm="100000">
                                          <p:val>
                                            <p:fltVal val="0"/>
                                          </p:val>
                                        </p:tav>
                                      </p:tavLst>
                                    </p:anim>
                                    <p:anim calcmode="lin" valueType="num">
                                      <p:cBhvr>
                                        <p:cTn id="45" dur="1600" decel="100000" fill="hold"/>
                                        <p:tgtEl>
                                          <p:spTgt spid="71694"/>
                                        </p:tgtEl>
                                        <p:attrNameLst>
                                          <p:attrName>ppt_x</p:attrName>
                                        </p:attrNameLst>
                                      </p:cBhvr>
                                      <p:tavLst>
                                        <p:tav tm="0">
                                          <p:val>
                                            <p:strVal val="#ppt_x+0.4"/>
                                          </p:val>
                                        </p:tav>
                                        <p:tav tm="100000">
                                          <p:val>
                                            <p:strVal val="#ppt_x-0.05"/>
                                          </p:val>
                                        </p:tav>
                                      </p:tavLst>
                                    </p:anim>
                                    <p:anim calcmode="lin" valueType="num">
                                      <p:cBhvr>
                                        <p:cTn id="46" dur="1600" decel="100000" fill="hold"/>
                                        <p:tgtEl>
                                          <p:spTgt spid="71694"/>
                                        </p:tgtEl>
                                        <p:attrNameLst>
                                          <p:attrName>ppt_y</p:attrName>
                                        </p:attrNameLst>
                                      </p:cBhvr>
                                      <p:tavLst>
                                        <p:tav tm="0">
                                          <p:val>
                                            <p:strVal val="#ppt_y-0.4"/>
                                          </p:val>
                                        </p:tav>
                                        <p:tav tm="100000">
                                          <p:val>
                                            <p:strVal val="#ppt_y+0.1"/>
                                          </p:val>
                                        </p:tav>
                                      </p:tavLst>
                                    </p:anim>
                                    <p:anim calcmode="lin" valueType="num">
                                      <p:cBhvr>
                                        <p:cTn id="47" dur="400" accel="100000" fill="hold">
                                          <p:stCondLst>
                                            <p:cond delay="1600"/>
                                          </p:stCondLst>
                                        </p:cTn>
                                        <p:tgtEl>
                                          <p:spTgt spid="71694"/>
                                        </p:tgtEl>
                                        <p:attrNameLst>
                                          <p:attrName>ppt_x</p:attrName>
                                        </p:attrNameLst>
                                      </p:cBhvr>
                                      <p:tavLst>
                                        <p:tav tm="0">
                                          <p:val>
                                            <p:strVal val="#ppt_x-0.05"/>
                                          </p:val>
                                        </p:tav>
                                        <p:tav tm="100000">
                                          <p:val>
                                            <p:strVal val="#ppt_x"/>
                                          </p:val>
                                        </p:tav>
                                      </p:tavLst>
                                    </p:anim>
                                    <p:anim calcmode="lin" valueType="num">
                                      <p:cBhvr>
                                        <p:cTn id="48" dur="400" accel="100000" fill="hold">
                                          <p:stCondLst>
                                            <p:cond delay="1600"/>
                                          </p:stCondLst>
                                        </p:cTn>
                                        <p:tgtEl>
                                          <p:spTgt spid="71694"/>
                                        </p:tgtEl>
                                        <p:attrNameLst>
                                          <p:attrName>ppt_y</p:attrName>
                                        </p:attrNameLst>
                                      </p:cBhvr>
                                      <p:tavLst>
                                        <p:tav tm="0">
                                          <p:val>
                                            <p:strVal val="#ppt_y+0.1"/>
                                          </p:val>
                                        </p:tav>
                                        <p:tav tm="100000">
                                          <p:val>
                                            <p:strVal val="#ppt_y"/>
                                          </p:val>
                                        </p:tav>
                                      </p:tavLst>
                                    </p:anim>
                                  </p:childTnLst>
                                </p:cTn>
                              </p:par>
                              <p:par>
                                <p:cTn id="49" presetID="30" presetClass="entr" presetSubtype="0" fill="hold" nodeType="withEffect">
                                  <p:stCondLst>
                                    <p:cond delay="0"/>
                                  </p:stCondLst>
                                  <p:childTnLst>
                                    <p:set>
                                      <p:cBhvr>
                                        <p:cTn id="50" dur="1" fill="hold">
                                          <p:stCondLst>
                                            <p:cond delay="0"/>
                                          </p:stCondLst>
                                        </p:cTn>
                                        <p:tgtEl>
                                          <p:spTgt spid="71696"/>
                                        </p:tgtEl>
                                        <p:attrNameLst>
                                          <p:attrName>style.visibility</p:attrName>
                                        </p:attrNameLst>
                                      </p:cBhvr>
                                      <p:to>
                                        <p:strVal val="visible"/>
                                      </p:to>
                                    </p:set>
                                    <p:animEffect transition="in" filter="fade">
                                      <p:cBhvr>
                                        <p:cTn id="51" dur="1600" decel="100000"/>
                                        <p:tgtEl>
                                          <p:spTgt spid="71696"/>
                                        </p:tgtEl>
                                      </p:cBhvr>
                                    </p:animEffect>
                                    <p:anim calcmode="lin" valueType="num">
                                      <p:cBhvr>
                                        <p:cTn id="52" dur="1600" decel="100000" fill="hold"/>
                                        <p:tgtEl>
                                          <p:spTgt spid="71696"/>
                                        </p:tgtEl>
                                        <p:attrNameLst>
                                          <p:attrName>style.rotation</p:attrName>
                                        </p:attrNameLst>
                                      </p:cBhvr>
                                      <p:tavLst>
                                        <p:tav tm="0">
                                          <p:val>
                                            <p:fltVal val="-90"/>
                                          </p:val>
                                        </p:tav>
                                        <p:tav tm="100000">
                                          <p:val>
                                            <p:fltVal val="0"/>
                                          </p:val>
                                        </p:tav>
                                      </p:tavLst>
                                    </p:anim>
                                    <p:anim calcmode="lin" valueType="num">
                                      <p:cBhvr>
                                        <p:cTn id="53" dur="1600" decel="100000" fill="hold"/>
                                        <p:tgtEl>
                                          <p:spTgt spid="71696"/>
                                        </p:tgtEl>
                                        <p:attrNameLst>
                                          <p:attrName>ppt_x</p:attrName>
                                        </p:attrNameLst>
                                      </p:cBhvr>
                                      <p:tavLst>
                                        <p:tav tm="0">
                                          <p:val>
                                            <p:strVal val="#ppt_x+0.4"/>
                                          </p:val>
                                        </p:tav>
                                        <p:tav tm="100000">
                                          <p:val>
                                            <p:strVal val="#ppt_x-0.05"/>
                                          </p:val>
                                        </p:tav>
                                      </p:tavLst>
                                    </p:anim>
                                    <p:anim calcmode="lin" valueType="num">
                                      <p:cBhvr>
                                        <p:cTn id="54" dur="1600" decel="100000" fill="hold"/>
                                        <p:tgtEl>
                                          <p:spTgt spid="71696"/>
                                        </p:tgtEl>
                                        <p:attrNameLst>
                                          <p:attrName>ppt_y</p:attrName>
                                        </p:attrNameLst>
                                      </p:cBhvr>
                                      <p:tavLst>
                                        <p:tav tm="0">
                                          <p:val>
                                            <p:strVal val="#ppt_y-0.4"/>
                                          </p:val>
                                        </p:tav>
                                        <p:tav tm="100000">
                                          <p:val>
                                            <p:strVal val="#ppt_y+0.1"/>
                                          </p:val>
                                        </p:tav>
                                      </p:tavLst>
                                    </p:anim>
                                    <p:anim calcmode="lin" valueType="num">
                                      <p:cBhvr>
                                        <p:cTn id="55" dur="400" accel="100000" fill="hold">
                                          <p:stCondLst>
                                            <p:cond delay="1600"/>
                                          </p:stCondLst>
                                        </p:cTn>
                                        <p:tgtEl>
                                          <p:spTgt spid="71696"/>
                                        </p:tgtEl>
                                        <p:attrNameLst>
                                          <p:attrName>ppt_x</p:attrName>
                                        </p:attrNameLst>
                                      </p:cBhvr>
                                      <p:tavLst>
                                        <p:tav tm="0">
                                          <p:val>
                                            <p:strVal val="#ppt_x-0.05"/>
                                          </p:val>
                                        </p:tav>
                                        <p:tav tm="100000">
                                          <p:val>
                                            <p:strVal val="#ppt_x"/>
                                          </p:val>
                                        </p:tav>
                                      </p:tavLst>
                                    </p:anim>
                                    <p:anim calcmode="lin" valueType="num">
                                      <p:cBhvr>
                                        <p:cTn id="56" dur="400" accel="100000" fill="hold">
                                          <p:stCondLst>
                                            <p:cond delay="1600"/>
                                          </p:stCondLst>
                                        </p:cTn>
                                        <p:tgtEl>
                                          <p:spTgt spid="71696"/>
                                        </p:tgtEl>
                                        <p:attrNameLst>
                                          <p:attrName>ppt_y</p:attrName>
                                        </p:attrNameLst>
                                      </p:cBhvr>
                                      <p:tavLst>
                                        <p:tav tm="0">
                                          <p:val>
                                            <p:strVal val="#ppt_y+0.1"/>
                                          </p:val>
                                        </p:tav>
                                        <p:tav tm="100000">
                                          <p:val>
                                            <p:strVal val="#ppt_y"/>
                                          </p:val>
                                        </p:tav>
                                      </p:tavLst>
                                    </p:anim>
                                  </p:childTnLst>
                                </p:cTn>
                              </p:par>
                              <p:par>
                                <p:cTn id="57" presetID="30" presetClass="entr" presetSubtype="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1600" decel="100000"/>
                                        <p:tgtEl>
                                          <p:spTgt spid="17"/>
                                        </p:tgtEl>
                                      </p:cBhvr>
                                    </p:animEffect>
                                    <p:anim calcmode="lin" valueType="num">
                                      <p:cBhvr>
                                        <p:cTn id="60" dur="1600" decel="100000" fill="hold"/>
                                        <p:tgtEl>
                                          <p:spTgt spid="17"/>
                                        </p:tgtEl>
                                        <p:attrNameLst>
                                          <p:attrName>style.rotation</p:attrName>
                                        </p:attrNameLst>
                                      </p:cBhvr>
                                      <p:tavLst>
                                        <p:tav tm="0">
                                          <p:val>
                                            <p:fltVal val="-90"/>
                                          </p:val>
                                        </p:tav>
                                        <p:tav tm="100000">
                                          <p:val>
                                            <p:fltVal val="0"/>
                                          </p:val>
                                        </p:tav>
                                      </p:tavLst>
                                    </p:anim>
                                    <p:anim calcmode="lin" valueType="num">
                                      <p:cBhvr>
                                        <p:cTn id="61" dur="1600" decel="100000" fill="hold"/>
                                        <p:tgtEl>
                                          <p:spTgt spid="17"/>
                                        </p:tgtEl>
                                        <p:attrNameLst>
                                          <p:attrName>ppt_x</p:attrName>
                                        </p:attrNameLst>
                                      </p:cBhvr>
                                      <p:tavLst>
                                        <p:tav tm="0">
                                          <p:val>
                                            <p:strVal val="#ppt_x+0.4"/>
                                          </p:val>
                                        </p:tav>
                                        <p:tav tm="100000">
                                          <p:val>
                                            <p:strVal val="#ppt_x-0.05"/>
                                          </p:val>
                                        </p:tav>
                                      </p:tavLst>
                                    </p:anim>
                                    <p:anim calcmode="lin" valueType="num">
                                      <p:cBhvr>
                                        <p:cTn id="62" dur="1600" decel="100000" fill="hold"/>
                                        <p:tgtEl>
                                          <p:spTgt spid="17"/>
                                        </p:tgtEl>
                                        <p:attrNameLst>
                                          <p:attrName>ppt_y</p:attrName>
                                        </p:attrNameLst>
                                      </p:cBhvr>
                                      <p:tavLst>
                                        <p:tav tm="0">
                                          <p:val>
                                            <p:strVal val="#ppt_y-0.4"/>
                                          </p:val>
                                        </p:tav>
                                        <p:tav tm="100000">
                                          <p:val>
                                            <p:strVal val="#ppt_y+0.1"/>
                                          </p:val>
                                        </p:tav>
                                      </p:tavLst>
                                    </p:anim>
                                    <p:anim calcmode="lin" valueType="num">
                                      <p:cBhvr>
                                        <p:cTn id="63" dur="400" accel="100000" fill="hold">
                                          <p:stCondLst>
                                            <p:cond delay="1600"/>
                                          </p:stCondLst>
                                        </p:cTn>
                                        <p:tgtEl>
                                          <p:spTgt spid="17"/>
                                        </p:tgtEl>
                                        <p:attrNameLst>
                                          <p:attrName>ppt_x</p:attrName>
                                        </p:attrNameLst>
                                      </p:cBhvr>
                                      <p:tavLst>
                                        <p:tav tm="0">
                                          <p:val>
                                            <p:strVal val="#ppt_x-0.05"/>
                                          </p:val>
                                        </p:tav>
                                        <p:tav tm="100000">
                                          <p:val>
                                            <p:strVal val="#ppt_x"/>
                                          </p:val>
                                        </p:tav>
                                      </p:tavLst>
                                    </p:anim>
                                    <p:anim calcmode="lin" valueType="num">
                                      <p:cBhvr>
                                        <p:cTn id="64" dur="400" accel="100000" fill="hold">
                                          <p:stCondLst>
                                            <p:cond delay="1600"/>
                                          </p:stCondLst>
                                        </p:cTn>
                                        <p:tgtEl>
                                          <p:spTgt spid="17"/>
                                        </p:tgtEl>
                                        <p:attrNameLst>
                                          <p:attrName>ppt_y</p:attrName>
                                        </p:attrNameLst>
                                      </p:cBhvr>
                                      <p:tavLst>
                                        <p:tav tm="0">
                                          <p:val>
                                            <p:strVal val="#ppt_y+0.1"/>
                                          </p:val>
                                        </p:tav>
                                        <p:tav tm="100000">
                                          <p:val>
                                            <p:strVal val="#ppt_y"/>
                                          </p:val>
                                        </p:tav>
                                      </p:tavLst>
                                    </p:anim>
                                  </p:childTnLst>
                                </p:cTn>
                              </p:par>
                              <p:par>
                                <p:cTn id="65" presetID="30" presetClass="entr" presetSubtype="0" fill="hold" nodeType="withEffect">
                                  <p:stCondLst>
                                    <p:cond delay="0"/>
                                  </p:stCondLst>
                                  <p:childTnLst>
                                    <p:set>
                                      <p:cBhvr>
                                        <p:cTn id="66" dur="1" fill="hold">
                                          <p:stCondLst>
                                            <p:cond delay="0"/>
                                          </p:stCondLst>
                                        </p:cTn>
                                        <p:tgtEl>
                                          <p:spTgt spid="71698"/>
                                        </p:tgtEl>
                                        <p:attrNameLst>
                                          <p:attrName>style.visibility</p:attrName>
                                        </p:attrNameLst>
                                      </p:cBhvr>
                                      <p:to>
                                        <p:strVal val="visible"/>
                                      </p:to>
                                    </p:set>
                                    <p:animEffect transition="in" filter="fade">
                                      <p:cBhvr>
                                        <p:cTn id="67" dur="1600" decel="100000"/>
                                        <p:tgtEl>
                                          <p:spTgt spid="71698"/>
                                        </p:tgtEl>
                                      </p:cBhvr>
                                    </p:animEffect>
                                    <p:anim calcmode="lin" valueType="num">
                                      <p:cBhvr>
                                        <p:cTn id="68" dur="1600" decel="100000" fill="hold"/>
                                        <p:tgtEl>
                                          <p:spTgt spid="71698"/>
                                        </p:tgtEl>
                                        <p:attrNameLst>
                                          <p:attrName>style.rotation</p:attrName>
                                        </p:attrNameLst>
                                      </p:cBhvr>
                                      <p:tavLst>
                                        <p:tav tm="0">
                                          <p:val>
                                            <p:fltVal val="-90"/>
                                          </p:val>
                                        </p:tav>
                                        <p:tav tm="100000">
                                          <p:val>
                                            <p:fltVal val="0"/>
                                          </p:val>
                                        </p:tav>
                                      </p:tavLst>
                                    </p:anim>
                                    <p:anim calcmode="lin" valueType="num">
                                      <p:cBhvr>
                                        <p:cTn id="69" dur="1600" decel="100000" fill="hold"/>
                                        <p:tgtEl>
                                          <p:spTgt spid="71698"/>
                                        </p:tgtEl>
                                        <p:attrNameLst>
                                          <p:attrName>ppt_x</p:attrName>
                                        </p:attrNameLst>
                                      </p:cBhvr>
                                      <p:tavLst>
                                        <p:tav tm="0">
                                          <p:val>
                                            <p:strVal val="#ppt_x+0.4"/>
                                          </p:val>
                                        </p:tav>
                                        <p:tav tm="100000">
                                          <p:val>
                                            <p:strVal val="#ppt_x-0.05"/>
                                          </p:val>
                                        </p:tav>
                                      </p:tavLst>
                                    </p:anim>
                                    <p:anim calcmode="lin" valueType="num">
                                      <p:cBhvr>
                                        <p:cTn id="70" dur="1600" decel="100000" fill="hold"/>
                                        <p:tgtEl>
                                          <p:spTgt spid="71698"/>
                                        </p:tgtEl>
                                        <p:attrNameLst>
                                          <p:attrName>ppt_y</p:attrName>
                                        </p:attrNameLst>
                                      </p:cBhvr>
                                      <p:tavLst>
                                        <p:tav tm="0">
                                          <p:val>
                                            <p:strVal val="#ppt_y-0.4"/>
                                          </p:val>
                                        </p:tav>
                                        <p:tav tm="100000">
                                          <p:val>
                                            <p:strVal val="#ppt_y+0.1"/>
                                          </p:val>
                                        </p:tav>
                                      </p:tavLst>
                                    </p:anim>
                                    <p:anim calcmode="lin" valueType="num">
                                      <p:cBhvr>
                                        <p:cTn id="71" dur="400" accel="100000" fill="hold">
                                          <p:stCondLst>
                                            <p:cond delay="1600"/>
                                          </p:stCondLst>
                                        </p:cTn>
                                        <p:tgtEl>
                                          <p:spTgt spid="71698"/>
                                        </p:tgtEl>
                                        <p:attrNameLst>
                                          <p:attrName>ppt_x</p:attrName>
                                        </p:attrNameLst>
                                      </p:cBhvr>
                                      <p:tavLst>
                                        <p:tav tm="0">
                                          <p:val>
                                            <p:strVal val="#ppt_x-0.05"/>
                                          </p:val>
                                        </p:tav>
                                        <p:tav tm="100000">
                                          <p:val>
                                            <p:strVal val="#ppt_x"/>
                                          </p:val>
                                        </p:tav>
                                      </p:tavLst>
                                    </p:anim>
                                    <p:anim calcmode="lin" valueType="num">
                                      <p:cBhvr>
                                        <p:cTn id="72" dur="400" accel="100000" fill="hold">
                                          <p:stCondLst>
                                            <p:cond delay="1600"/>
                                          </p:stCondLst>
                                        </p:cTn>
                                        <p:tgtEl>
                                          <p:spTgt spid="71698"/>
                                        </p:tgtEl>
                                        <p:attrNameLst>
                                          <p:attrName>ppt_y</p:attrName>
                                        </p:attrNameLst>
                                      </p:cBhvr>
                                      <p:tavLst>
                                        <p:tav tm="0">
                                          <p:val>
                                            <p:strVal val="#ppt_y+0.1"/>
                                          </p:val>
                                        </p:tav>
                                        <p:tav tm="100000">
                                          <p:val>
                                            <p:strVal val="#ppt_y"/>
                                          </p:val>
                                        </p:tav>
                                      </p:tavLst>
                                    </p:anim>
                                  </p:childTnLst>
                                </p:cTn>
                              </p:par>
                              <p:par>
                                <p:cTn id="73" presetID="30" presetClass="entr" presetSubtype="0" fill="hold" nodeType="withEffect">
                                  <p:stCondLst>
                                    <p:cond delay="0"/>
                                  </p:stCondLst>
                                  <p:childTnLst>
                                    <p:set>
                                      <p:cBhvr>
                                        <p:cTn id="74" dur="1" fill="hold">
                                          <p:stCondLst>
                                            <p:cond delay="0"/>
                                          </p:stCondLst>
                                        </p:cTn>
                                        <p:tgtEl>
                                          <p:spTgt spid="71700"/>
                                        </p:tgtEl>
                                        <p:attrNameLst>
                                          <p:attrName>style.visibility</p:attrName>
                                        </p:attrNameLst>
                                      </p:cBhvr>
                                      <p:to>
                                        <p:strVal val="visible"/>
                                      </p:to>
                                    </p:set>
                                    <p:animEffect transition="in" filter="fade">
                                      <p:cBhvr>
                                        <p:cTn id="75" dur="1600" decel="100000"/>
                                        <p:tgtEl>
                                          <p:spTgt spid="71700"/>
                                        </p:tgtEl>
                                      </p:cBhvr>
                                    </p:animEffect>
                                    <p:anim calcmode="lin" valueType="num">
                                      <p:cBhvr>
                                        <p:cTn id="76" dur="1600" decel="100000" fill="hold"/>
                                        <p:tgtEl>
                                          <p:spTgt spid="71700"/>
                                        </p:tgtEl>
                                        <p:attrNameLst>
                                          <p:attrName>style.rotation</p:attrName>
                                        </p:attrNameLst>
                                      </p:cBhvr>
                                      <p:tavLst>
                                        <p:tav tm="0">
                                          <p:val>
                                            <p:fltVal val="-90"/>
                                          </p:val>
                                        </p:tav>
                                        <p:tav tm="100000">
                                          <p:val>
                                            <p:fltVal val="0"/>
                                          </p:val>
                                        </p:tav>
                                      </p:tavLst>
                                    </p:anim>
                                    <p:anim calcmode="lin" valueType="num">
                                      <p:cBhvr>
                                        <p:cTn id="77" dur="1600" decel="100000" fill="hold"/>
                                        <p:tgtEl>
                                          <p:spTgt spid="71700"/>
                                        </p:tgtEl>
                                        <p:attrNameLst>
                                          <p:attrName>ppt_x</p:attrName>
                                        </p:attrNameLst>
                                      </p:cBhvr>
                                      <p:tavLst>
                                        <p:tav tm="0">
                                          <p:val>
                                            <p:strVal val="#ppt_x+0.4"/>
                                          </p:val>
                                        </p:tav>
                                        <p:tav tm="100000">
                                          <p:val>
                                            <p:strVal val="#ppt_x-0.05"/>
                                          </p:val>
                                        </p:tav>
                                      </p:tavLst>
                                    </p:anim>
                                    <p:anim calcmode="lin" valueType="num">
                                      <p:cBhvr>
                                        <p:cTn id="78" dur="1600" decel="100000" fill="hold"/>
                                        <p:tgtEl>
                                          <p:spTgt spid="71700"/>
                                        </p:tgtEl>
                                        <p:attrNameLst>
                                          <p:attrName>ppt_y</p:attrName>
                                        </p:attrNameLst>
                                      </p:cBhvr>
                                      <p:tavLst>
                                        <p:tav tm="0">
                                          <p:val>
                                            <p:strVal val="#ppt_y-0.4"/>
                                          </p:val>
                                        </p:tav>
                                        <p:tav tm="100000">
                                          <p:val>
                                            <p:strVal val="#ppt_y+0.1"/>
                                          </p:val>
                                        </p:tav>
                                      </p:tavLst>
                                    </p:anim>
                                    <p:anim calcmode="lin" valueType="num">
                                      <p:cBhvr>
                                        <p:cTn id="79" dur="400" accel="100000" fill="hold">
                                          <p:stCondLst>
                                            <p:cond delay="1600"/>
                                          </p:stCondLst>
                                        </p:cTn>
                                        <p:tgtEl>
                                          <p:spTgt spid="71700"/>
                                        </p:tgtEl>
                                        <p:attrNameLst>
                                          <p:attrName>ppt_x</p:attrName>
                                        </p:attrNameLst>
                                      </p:cBhvr>
                                      <p:tavLst>
                                        <p:tav tm="0">
                                          <p:val>
                                            <p:strVal val="#ppt_x-0.05"/>
                                          </p:val>
                                        </p:tav>
                                        <p:tav tm="100000">
                                          <p:val>
                                            <p:strVal val="#ppt_x"/>
                                          </p:val>
                                        </p:tav>
                                      </p:tavLst>
                                    </p:anim>
                                    <p:anim calcmode="lin" valueType="num">
                                      <p:cBhvr>
                                        <p:cTn id="80" dur="400" accel="100000" fill="hold">
                                          <p:stCondLst>
                                            <p:cond delay="1600"/>
                                          </p:stCondLst>
                                        </p:cTn>
                                        <p:tgtEl>
                                          <p:spTgt spid="71700"/>
                                        </p:tgtEl>
                                        <p:attrNameLst>
                                          <p:attrName>ppt_y</p:attrName>
                                        </p:attrNameLst>
                                      </p:cBhvr>
                                      <p:tavLst>
                                        <p:tav tm="0">
                                          <p:val>
                                            <p:strVal val="#ppt_y+0.1"/>
                                          </p:val>
                                        </p:tav>
                                        <p:tav tm="100000">
                                          <p:val>
                                            <p:strVal val="#ppt_y"/>
                                          </p:val>
                                        </p:tav>
                                      </p:tavLst>
                                    </p:anim>
                                  </p:childTnLst>
                                </p:cTn>
                              </p:par>
                              <p:par>
                                <p:cTn id="81" presetID="30" presetClass="entr" presetSubtype="0" fill="hold" nodeType="withEffect">
                                  <p:stCondLst>
                                    <p:cond delay="0"/>
                                  </p:stCondLst>
                                  <p:childTnLst>
                                    <p:set>
                                      <p:cBhvr>
                                        <p:cTn id="82" dur="1" fill="hold">
                                          <p:stCondLst>
                                            <p:cond delay="0"/>
                                          </p:stCondLst>
                                        </p:cTn>
                                        <p:tgtEl>
                                          <p:spTgt spid="71702"/>
                                        </p:tgtEl>
                                        <p:attrNameLst>
                                          <p:attrName>style.visibility</p:attrName>
                                        </p:attrNameLst>
                                      </p:cBhvr>
                                      <p:to>
                                        <p:strVal val="visible"/>
                                      </p:to>
                                    </p:set>
                                    <p:animEffect transition="in" filter="fade">
                                      <p:cBhvr>
                                        <p:cTn id="83" dur="1600" decel="100000"/>
                                        <p:tgtEl>
                                          <p:spTgt spid="71702"/>
                                        </p:tgtEl>
                                      </p:cBhvr>
                                    </p:animEffect>
                                    <p:anim calcmode="lin" valueType="num">
                                      <p:cBhvr>
                                        <p:cTn id="84" dur="1600" decel="100000" fill="hold"/>
                                        <p:tgtEl>
                                          <p:spTgt spid="71702"/>
                                        </p:tgtEl>
                                        <p:attrNameLst>
                                          <p:attrName>style.rotation</p:attrName>
                                        </p:attrNameLst>
                                      </p:cBhvr>
                                      <p:tavLst>
                                        <p:tav tm="0">
                                          <p:val>
                                            <p:fltVal val="-90"/>
                                          </p:val>
                                        </p:tav>
                                        <p:tav tm="100000">
                                          <p:val>
                                            <p:fltVal val="0"/>
                                          </p:val>
                                        </p:tav>
                                      </p:tavLst>
                                    </p:anim>
                                    <p:anim calcmode="lin" valueType="num">
                                      <p:cBhvr>
                                        <p:cTn id="85" dur="1600" decel="100000" fill="hold"/>
                                        <p:tgtEl>
                                          <p:spTgt spid="71702"/>
                                        </p:tgtEl>
                                        <p:attrNameLst>
                                          <p:attrName>ppt_x</p:attrName>
                                        </p:attrNameLst>
                                      </p:cBhvr>
                                      <p:tavLst>
                                        <p:tav tm="0">
                                          <p:val>
                                            <p:strVal val="#ppt_x+0.4"/>
                                          </p:val>
                                        </p:tav>
                                        <p:tav tm="100000">
                                          <p:val>
                                            <p:strVal val="#ppt_x-0.05"/>
                                          </p:val>
                                        </p:tav>
                                      </p:tavLst>
                                    </p:anim>
                                    <p:anim calcmode="lin" valueType="num">
                                      <p:cBhvr>
                                        <p:cTn id="86" dur="1600" decel="100000" fill="hold"/>
                                        <p:tgtEl>
                                          <p:spTgt spid="71702"/>
                                        </p:tgtEl>
                                        <p:attrNameLst>
                                          <p:attrName>ppt_y</p:attrName>
                                        </p:attrNameLst>
                                      </p:cBhvr>
                                      <p:tavLst>
                                        <p:tav tm="0">
                                          <p:val>
                                            <p:strVal val="#ppt_y-0.4"/>
                                          </p:val>
                                        </p:tav>
                                        <p:tav tm="100000">
                                          <p:val>
                                            <p:strVal val="#ppt_y+0.1"/>
                                          </p:val>
                                        </p:tav>
                                      </p:tavLst>
                                    </p:anim>
                                    <p:anim calcmode="lin" valueType="num">
                                      <p:cBhvr>
                                        <p:cTn id="87" dur="400" accel="100000" fill="hold">
                                          <p:stCondLst>
                                            <p:cond delay="1600"/>
                                          </p:stCondLst>
                                        </p:cTn>
                                        <p:tgtEl>
                                          <p:spTgt spid="71702"/>
                                        </p:tgtEl>
                                        <p:attrNameLst>
                                          <p:attrName>ppt_x</p:attrName>
                                        </p:attrNameLst>
                                      </p:cBhvr>
                                      <p:tavLst>
                                        <p:tav tm="0">
                                          <p:val>
                                            <p:strVal val="#ppt_x-0.05"/>
                                          </p:val>
                                        </p:tav>
                                        <p:tav tm="100000">
                                          <p:val>
                                            <p:strVal val="#ppt_x"/>
                                          </p:val>
                                        </p:tav>
                                      </p:tavLst>
                                    </p:anim>
                                    <p:anim calcmode="lin" valueType="num">
                                      <p:cBhvr>
                                        <p:cTn id="88" dur="400" accel="100000" fill="hold">
                                          <p:stCondLst>
                                            <p:cond delay="1600"/>
                                          </p:stCondLst>
                                        </p:cTn>
                                        <p:tgtEl>
                                          <p:spTgt spid="71702"/>
                                        </p:tgtEl>
                                        <p:attrNameLst>
                                          <p:attrName>ppt_y</p:attrName>
                                        </p:attrNameLst>
                                      </p:cBhvr>
                                      <p:tavLst>
                                        <p:tav tm="0">
                                          <p:val>
                                            <p:strVal val="#ppt_y+0.1"/>
                                          </p:val>
                                        </p:tav>
                                        <p:tav tm="100000">
                                          <p:val>
                                            <p:strVal val="#ppt_y"/>
                                          </p:val>
                                        </p:tav>
                                      </p:tavLst>
                                    </p:anim>
                                  </p:childTnLst>
                                </p:cTn>
                              </p:par>
                              <p:par>
                                <p:cTn id="89" presetID="30" presetClass="entr" presetSubtype="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600" decel="100000"/>
                                        <p:tgtEl>
                                          <p:spTgt spid="21"/>
                                        </p:tgtEl>
                                      </p:cBhvr>
                                    </p:animEffect>
                                    <p:anim calcmode="lin" valueType="num">
                                      <p:cBhvr>
                                        <p:cTn id="92" dur="1600" decel="100000" fill="hold"/>
                                        <p:tgtEl>
                                          <p:spTgt spid="21"/>
                                        </p:tgtEl>
                                        <p:attrNameLst>
                                          <p:attrName>style.rotation</p:attrName>
                                        </p:attrNameLst>
                                      </p:cBhvr>
                                      <p:tavLst>
                                        <p:tav tm="0">
                                          <p:val>
                                            <p:fltVal val="-90"/>
                                          </p:val>
                                        </p:tav>
                                        <p:tav tm="100000">
                                          <p:val>
                                            <p:fltVal val="0"/>
                                          </p:val>
                                        </p:tav>
                                      </p:tavLst>
                                    </p:anim>
                                    <p:anim calcmode="lin" valueType="num">
                                      <p:cBhvr>
                                        <p:cTn id="93" dur="1600" decel="100000" fill="hold"/>
                                        <p:tgtEl>
                                          <p:spTgt spid="21"/>
                                        </p:tgtEl>
                                        <p:attrNameLst>
                                          <p:attrName>ppt_x</p:attrName>
                                        </p:attrNameLst>
                                      </p:cBhvr>
                                      <p:tavLst>
                                        <p:tav tm="0">
                                          <p:val>
                                            <p:strVal val="#ppt_x+0.4"/>
                                          </p:val>
                                        </p:tav>
                                        <p:tav tm="100000">
                                          <p:val>
                                            <p:strVal val="#ppt_x-0.05"/>
                                          </p:val>
                                        </p:tav>
                                      </p:tavLst>
                                    </p:anim>
                                    <p:anim calcmode="lin" valueType="num">
                                      <p:cBhvr>
                                        <p:cTn id="94" dur="1600" decel="100000" fill="hold"/>
                                        <p:tgtEl>
                                          <p:spTgt spid="21"/>
                                        </p:tgtEl>
                                        <p:attrNameLst>
                                          <p:attrName>ppt_y</p:attrName>
                                        </p:attrNameLst>
                                      </p:cBhvr>
                                      <p:tavLst>
                                        <p:tav tm="0">
                                          <p:val>
                                            <p:strVal val="#ppt_y-0.4"/>
                                          </p:val>
                                        </p:tav>
                                        <p:tav tm="100000">
                                          <p:val>
                                            <p:strVal val="#ppt_y+0.1"/>
                                          </p:val>
                                        </p:tav>
                                      </p:tavLst>
                                    </p:anim>
                                    <p:anim calcmode="lin" valueType="num">
                                      <p:cBhvr>
                                        <p:cTn id="95" dur="400" accel="100000" fill="hold">
                                          <p:stCondLst>
                                            <p:cond delay="1600"/>
                                          </p:stCondLst>
                                        </p:cTn>
                                        <p:tgtEl>
                                          <p:spTgt spid="21"/>
                                        </p:tgtEl>
                                        <p:attrNameLst>
                                          <p:attrName>ppt_x</p:attrName>
                                        </p:attrNameLst>
                                      </p:cBhvr>
                                      <p:tavLst>
                                        <p:tav tm="0">
                                          <p:val>
                                            <p:strVal val="#ppt_x-0.05"/>
                                          </p:val>
                                        </p:tav>
                                        <p:tav tm="100000">
                                          <p:val>
                                            <p:strVal val="#ppt_x"/>
                                          </p:val>
                                        </p:tav>
                                      </p:tavLst>
                                    </p:anim>
                                    <p:anim calcmode="lin" valueType="num">
                                      <p:cBhvr>
                                        <p:cTn id="96" dur="400" accel="100000" fill="hold">
                                          <p:stCondLst>
                                            <p:cond delay="1600"/>
                                          </p:stCondLst>
                                        </p:cTn>
                                        <p:tgtEl>
                                          <p:spTgt spid="21"/>
                                        </p:tgtEl>
                                        <p:attrNameLst>
                                          <p:attrName>ppt_y</p:attrName>
                                        </p:attrNameLst>
                                      </p:cBhvr>
                                      <p:tavLst>
                                        <p:tav tm="0">
                                          <p:val>
                                            <p:strVal val="#ppt_y+0.1"/>
                                          </p:val>
                                        </p:tav>
                                        <p:tav tm="100000">
                                          <p:val>
                                            <p:strVal val="#ppt_y"/>
                                          </p:val>
                                        </p:tav>
                                      </p:tavLst>
                                    </p:anim>
                                  </p:childTnLst>
                                </p:cTn>
                              </p:par>
                              <p:par>
                                <p:cTn id="97" presetID="30" presetClass="entr" presetSubtype="0" fill="hold" nodeType="withEffect">
                                  <p:stCondLst>
                                    <p:cond delay="0"/>
                                  </p:stCondLst>
                                  <p:childTnLst>
                                    <p:set>
                                      <p:cBhvr>
                                        <p:cTn id="98" dur="1" fill="hold">
                                          <p:stCondLst>
                                            <p:cond delay="0"/>
                                          </p:stCondLst>
                                        </p:cTn>
                                        <p:tgtEl>
                                          <p:spTgt spid="71704"/>
                                        </p:tgtEl>
                                        <p:attrNameLst>
                                          <p:attrName>style.visibility</p:attrName>
                                        </p:attrNameLst>
                                      </p:cBhvr>
                                      <p:to>
                                        <p:strVal val="visible"/>
                                      </p:to>
                                    </p:set>
                                    <p:animEffect transition="in" filter="fade">
                                      <p:cBhvr>
                                        <p:cTn id="99" dur="1600" decel="100000"/>
                                        <p:tgtEl>
                                          <p:spTgt spid="71704"/>
                                        </p:tgtEl>
                                      </p:cBhvr>
                                    </p:animEffect>
                                    <p:anim calcmode="lin" valueType="num">
                                      <p:cBhvr>
                                        <p:cTn id="100" dur="1600" decel="100000" fill="hold"/>
                                        <p:tgtEl>
                                          <p:spTgt spid="71704"/>
                                        </p:tgtEl>
                                        <p:attrNameLst>
                                          <p:attrName>style.rotation</p:attrName>
                                        </p:attrNameLst>
                                      </p:cBhvr>
                                      <p:tavLst>
                                        <p:tav tm="0">
                                          <p:val>
                                            <p:fltVal val="-90"/>
                                          </p:val>
                                        </p:tav>
                                        <p:tav tm="100000">
                                          <p:val>
                                            <p:fltVal val="0"/>
                                          </p:val>
                                        </p:tav>
                                      </p:tavLst>
                                    </p:anim>
                                    <p:anim calcmode="lin" valueType="num">
                                      <p:cBhvr>
                                        <p:cTn id="101" dur="1600" decel="100000" fill="hold"/>
                                        <p:tgtEl>
                                          <p:spTgt spid="71704"/>
                                        </p:tgtEl>
                                        <p:attrNameLst>
                                          <p:attrName>ppt_x</p:attrName>
                                        </p:attrNameLst>
                                      </p:cBhvr>
                                      <p:tavLst>
                                        <p:tav tm="0">
                                          <p:val>
                                            <p:strVal val="#ppt_x+0.4"/>
                                          </p:val>
                                        </p:tav>
                                        <p:tav tm="100000">
                                          <p:val>
                                            <p:strVal val="#ppt_x-0.05"/>
                                          </p:val>
                                        </p:tav>
                                      </p:tavLst>
                                    </p:anim>
                                    <p:anim calcmode="lin" valueType="num">
                                      <p:cBhvr>
                                        <p:cTn id="102" dur="1600" decel="100000" fill="hold"/>
                                        <p:tgtEl>
                                          <p:spTgt spid="71704"/>
                                        </p:tgtEl>
                                        <p:attrNameLst>
                                          <p:attrName>ppt_y</p:attrName>
                                        </p:attrNameLst>
                                      </p:cBhvr>
                                      <p:tavLst>
                                        <p:tav tm="0">
                                          <p:val>
                                            <p:strVal val="#ppt_y-0.4"/>
                                          </p:val>
                                        </p:tav>
                                        <p:tav tm="100000">
                                          <p:val>
                                            <p:strVal val="#ppt_y+0.1"/>
                                          </p:val>
                                        </p:tav>
                                      </p:tavLst>
                                    </p:anim>
                                    <p:anim calcmode="lin" valueType="num">
                                      <p:cBhvr>
                                        <p:cTn id="103" dur="400" accel="100000" fill="hold">
                                          <p:stCondLst>
                                            <p:cond delay="1600"/>
                                          </p:stCondLst>
                                        </p:cTn>
                                        <p:tgtEl>
                                          <p:spTgt spid="71704"/>
                                        </p:tgtEl>
                                        <p:attrNameLst>
                                          <p:attrName>ppt_x</p:attrName>
                                        </p:attrNameLst>
                                      </p:cBhvr>
                                      <p:tavLst>
                                        <p:tav tm="0">
                                          <p:val>
                                            <p:strVal val="#ppt_x-0.05"/>
                                          </p:val>
                                        </p:tav>
                                        <p:tav tm="100000">
                                          <p:val>
                                            <p:strVal val="#ppt_x"/>
                                          </p:val>
                                        </p:tav>
                                      </p:tavLst>
                                    </p:anim>
                                    <p:anim calcmode="lin" valueType="num">
                                      <p:cBhvr>
                                        <p:cTn id="104" dur="400" accel="100000" fill="hold">
                                          <p:stCondLst>
                                            <p:cond delay="1600"/>
                                          </p:stCondLst>
                                        </p:cTn>
                                        <p:tgtEl>
                                          <p:spTgt spid="71704"/>
                                        </p:tgtEl>
                                        <p:attrNameLst>
                                          <p:attrName>ppt_y</p:attrName>
                                        </p:attrNameLst>
                                      </p:cBhvr>
                                      <p:tavLst>
                                        <p:tav tm="0">
                                          <p:val>
                                            <p:strVal val="#ppt_y+0.1"/>
                                          </p:val>
                                        </p:tav>
                                        <p:tav tm="100000">
                                          <p:val>
                                            <p:strVal val="#ppt_y"/>
                                          </p:val>
                                        </p:tav>
                                      </p:tavLst>
                                    </p:anim>
                                  </p:childTnLst>
                                </p:cTn>
                              </p:par>
                              <p:par>
                                <p:cTn id="105" presetID="30" presetClass="entr" presetSubtype="0" fill="hold" nodeType="with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1600" decel="100000"/>
                                        <p:tgtEl>
                                          <p:spTgt spid="23"/>
                                        </p:tgtEl>
                                      </p:cBhvr>
                                    </p:animEffect>
                                    <p:anim calcmode="lin" valueType="num">
                                      <p:cBhvr>
                                        <p:cTn id="108" dur="1600" decel="100000" fill="hold"/>
                                        <p:tgtEl>
                                          <p:spTgt spid="23"/>
                                        </p:tgtEl>
                                        <p:attrNameLst>
                                          <p:attrName>style.rotation</p:attrName>
                                        </p:attrNameLst>
                                      </p:cBhvr>
                                      <p:tavLst>
                                        <p:tav tm="0">
                                          <p:val>
                                            <p:fltVal val="-90"/>
                                          </p:val>
                                        </p:tav>
                                        <p:tav tm="100000">
                                          <p:val>
                                            <p:fltVal val="0"/>
                                          </p:val>
                                        </p:tav>
                                      </p:tavLst>
                                    </p:anim>
                                    <p:anim calcmode="lin" valueType="num">
                                      <p:cBhvr>
                                        <p:cTn id="109" dur="1600" decel="100000" fill="hold"/>
                                        <p:tgtEl>
                                          <p:spTgt spid="23"/>
                                        </p:tgtEl>
                                        <p:attrNameLst>
                                          <p:attrName>ppt_x</p:attrName>
                                        </p:attrNameLst>
                                      </p:cBhvr>
                                      <p:tavLst>
                                        <p:tav tm="0">
                                          <p:val>
                                            <p:strVal val="#ppt_x+0.4"/>
                                          </p:val>
                                        </p:tav>
                                        <p:tav tm="100000">
                                          <p:val>
                                            <p:strVal val="#ppt_x-0.05"/>
                                          </p:val>
                                        </p:tav>
                                      </p:tavLst>
                                    </p:anim>
                                    <p:anim calcmode="lin" valueType="num">
                                      <p:cBhvr>
                                        <p:cTn id="110" dur="1600" decel="100000" fill="hold"/>
                                        <p:tgtEl>
                                          <p:spTgt spid="23"/>
                                        </p:tgtEl>
                                        <p:attrNameLst>
                                          <p:attrName>ppt_y</p:attrName>
                                        </p:attrNameLst>
                                      </p:cBhvr>
                                      <p:tavLst>
                                        <p:tav tm="0">
                                          <p:val>
                                            <p:strVal val="#ppt_y-0.4"/>
                                          </p:val>
                                        </p:tav>
                                        <p:tav tm="100000">
                                          <p:val>
                                            <p:strVal val="#ppt_y+0.1"/>
                                          </p:val>
                                        </p:tav>
                                      </p:tavLst>
                                    </p:anim>
                                    <p:anim calcmode="lin" valueType="num">
                                      <p:cBhvr>
                                        <p:cTn id="111" dur="400" accel="100000" fill="hold">
                                          <p:stCondLst>
                                            <p:cond delay="1600"/>
                                          </p:stCondLst>
                                        </p:cTn>
                                        <p:tgtEl>
                                          <p:spTgt spid="23"/>
                                        </p:tgtEl>
                                        <p:attrNameLst>
                                          <p:attrName>ppt_x</p:attrName>
                                        </p:attrNameLst>
                                      </p:cBhvr>
                                      <p:tavLst>
                                        <p:tav tm="0">
                                          <p:val>
                                            <p:strVal val="#ppt_x-0.05"/>
                                          </p:val>
                                        </p:tav>
                                        <p:tav tm="100000">
                                          <p:val>
                                            <p:strVal val="#ppt_x"/>
                                          </p:val>
                                        </p:tav>
                                      </p:tavLst>
                                    </p:anim>
                                    <p:anim calcmode="lin" valueType="num">
                                      <p:cBhvr>
                                        <p:cTn id="112" dur="400" accel="100000" fill="hold">
                                          <p:stCondLst>
                                            <p:cond delay="1600"/>
                                          </p:stCondLst>
                                        </p:cTn>
                                        <p:tgtEl>
                                          <p:spTgt spid="23"/>
                                        </p:tgtEl>
                                        <p:attrNameLst>
                                          <p:attrName>ppt_y</p:attrName>
                                        </p:attrNameLst>
                                      </p:cBhvr>
                                      <p:tavLst>
                                        <p:tav tm="0">
                                          <p:val>
                                            <p:strVal val="#ppt_y+0.1"/>
                                          </p:val>
                                        </p:tav>
                                        <p:tav tm="100000">
                                          <p:val>
                                            <p:strVal val="#ppt_y"/>
                                          </p:val>
                                        </p:tav>
                                      </p:tavLst>
                                    </p:anim>
                                  </p:childTnLst>
                                </p:cTn>
                              </p:par>
                              <p:par>
                                <p:cTn id="113" presetID="30" presetClass="entr" presetSubtype="0"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fade">
                                      <p:cBhvr>
                                        <p:cTn id="115" dur="1600" decel="100000"/>
                                        <p:tgtEl>
                                          <p:spTgt spid="24"/>
                                        </p:tgtEl>
                                      </p:cBhvr>
                                    </p:animEffect>
                                    <p:anim calcmode="lin" valueType="num">
                                      <p:cBhvr>
                                        <p:cTn id="116" dur="1600" decel="100000" fill="hold"/>
                                        <p:tgtEl>
                                          <p:spTgt spid="24"/>
                                        </p:tgtEl>
                                        <p:attrNameLst>
                                          <p:attrName>style.rotation</p:attrName>
                                        </p:attrNameLst>
                                      </p:cBhvr>
                                      <p:tavLst>
                                        <p:tav tm="0">
                                          <p:val>
                                            <p:fltVal val="-90"/>
                                          </p:val>
                                        </p:tav>
                                        <p:tav tm="100000">
                                          <p:val>
                                            <p:fltVal val="0"/>
                                          </p:val>
                                        </p:tav>
                                      </p:tavLst>
                                    </p:anim>
                                    <p:anim calcmode="lin" valueType="num">
                                      <p:cBhvr>
                                        <p:cTn id="117" dur="1600" decel="100000" fill="hold"/>
                                        <p:tgtEl>
                                          <p:spTgt spid="24"/>
                                        </p:tgtEl>
                                        <p:attrNameLst>
                                          <p:attrName>ppt_x</p:attrName>
                                        </p:attrNameLst>
                                      </p:cBhvr>
                                      <p:tavLst>
                                        <p:tav tm="0">
                                          <p:val>
                                            <p:strVal val="#ppt_x+0.4"/>
                                          </p:val>
                                        </p:tav>
                                        <p:tav tm="100000">
                                          <p:val>
                                            <p:strVal val="#ppt_x-0.05"/>
                                          </p:val>
                                        </p:tav>
                                      </p:tavLst>
                                    </p:anim>
                                    <p:anim calcmode="lin" valueType="num">
                                      <p:cBhvr>
                                        <p:cTn id="118" dur="1600" decel="100000" fill="hold"/>
                                        <p:tgtEl>
                                          <p:spTgt spid="24"/>
                                        </p:tgtEl>
                                        <p:attrNameLst>
                                          <p:attrName>ppt_y</p:attrName>
                                        </p:attrNameLst>
                                      </p:cBhvr>
                                      <p:tavLst>
                                        <p:tav tm="0">
                                          <p:val>
                                            <p:strVal val="#ppt_y-0.4"/>
                                          </p:val>
                                        </p:tav>
                                        <p:tav tm="100000">
                                          <p:val>
                                            <p:strVal val="#ppt_y+0.1"/>
                                          </p:val>
                                        </p:tav>
                                      </p:tavLst>
                                    </p:anim>
                                    <p:anim calcmode="lin" valueType="num">
                                      <p:cBhvr>
                                        <p:cTn id="119" dur="400" accel="100000" fill="hold">
                                          <p:stCondLst>
                                            <p:cond delay="1600"/>
                                          </p:stCondLst>
                                        </p:cTn>
                                        <p:tgtEl>
                                          <p:spTgt spid="24"/>
                                        </p:tgtEl>
                                        <p:attrNameLst>
                                          <p:attrName>ppt_x</p:attrName>
                                        </p:attrNameLst>
                                      </p:cBhvr>
                                      <p:tavLst>
                                        <p:tav tm="0">
                                          <p:val>
                                            <p:strVal val="#ppt_x-0.05"/>
                                          </p:val>
                                        </p:tav>
                                        <p:tav tm="100000">
                                          <p:val>
                                            <p:strVal val="#ppt_x"/>
                                          </p:val>
                                        </p:tav>
                                      </p:tavLst>
                                    </p:anim>
                                    <p:anim calcmode="lin" valueType="num">
                                      <p:cBhvr>
                                        <p:cTn id="120" dur="400" accel="100000" fill="hold">
                                          <p:stCondLst>
                                            <p:cond delay="1600"/>
                                          </p:stCondLst>
                                        </p:cTn>
                                        <p:tgtEl>
                                          <p:spTgt spid="24"/>
                                        </p:tgtEl>
                                        <p:attrNameLst>
                                          <p:attrName>ppt_y</p:attrName>
                                        </p:attrNameLst>
                                      </p:cBhvr>
                                      <p:tavLst>
                                        <p:tav tm="0">
                                          <p:val>
                                            <p:strVal val="#ppt_y+0.1"/>
                                          </p:val>
                                        </p:tav>
                                        <p:tav tm="100000">
                                          <p:val>
                                            <p:strVal val="#ppt_y"/>
                                          </p:val>
                                        </p:tav>
                                      </p:tavLst>
                                    </p:anim>
                                  </p:childTnLst>
                                </p:cTn>
                              </p:par>
                            </p:childTnLst>
                          </p:cTn>
                        </p:par>
                        <p:par>
                          <p:cTn id="121" fill="hold">
                            <p:stCondLst>
                              <p:cond delay="4000"/>
                            </p:stCondLst>
                            <p:childTnLst>
                              <p:par>
                                <p:cTn id="122" presetID="49" presetClass="entr" presetSubtype="0" decel="100000" fill="hold" nodeType="after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p:cTn id="124" dur="2000" fill="hold"/>
                                        <p:tgtEl>
                                          <p:spTgt spid="25"/>
                                        </p:tgtEl>
                                        <p:attrNameLst>
                                          <p:attrName>ppt_w</p:attrName>
                                        </p:attrNameLst>
                                      </p:cBhvr>
                                      <p:tavLst>
                                        <p:tav tm="0">
                                          <p:val>
                                            <p:fltVal val="0"/>
                                          </p:val>
                                        </p:tav>
                                        <p:tav tm="100000">
                                          <p:val>
                                            <p:strVal val="#ppt_w"/>
                                          </p:val>
                                        </p:tav>
                                      </p:tavLst>
                                    </p:anim>
                                    <p:anim calcmode="lin" valueType="num">
                                      <p:cBhvr>
                                        <p:cTn id="125" dur="2000" fill="hold"/>
                                        <p:tgtEl>
                                          <p:spTgt spid="25"/>
                                        </p:tgtEl>
                                        <p:attrNameLst>
                                          <p:attrName>ppt_h</p:attrName>
                                        </p:attrNameLst>
                                      </p:cBhvr>
                                      <p:tavLst>
                                        <p:tav tm="0">
                                          <p:val>
                                            <p:fltVal val="0"/>
                                          </p:val>
                                        </p:tav>
                                        <p:tav tm="100000">
                                          <p:val>
                                            <p:strVal val="#ppt_h"/>
                                          </p:val>
                                        </p:tav>
                                      </p:tavLst>
                                    </p:anim>
                                    <p:anim calcmode="lin" valueType="num">
                                      <p:cBhvr>
                                        <p:cTn id="126" dur="2000" fill="hold"/>
                                        <p:tgtEl>
                                          <p:spTgt spid="25"/>
                                        </p:tgtEl>
                                        <p:attrNameLst>
                                          <p:attrName>style.rotation</p:attrName>
                                        </p:attrNameLst>
                                      </p:cBhvr>
                                      <p:tavLst>
                                        <p:tav tm="0">
                                          <p:val>
                                            <p:fltVal val="360"/>
                                          </p:val>
                                        </p:tav>
                                        <p:tav tm="100000">
                                          <p:val>
                                            <p:fltVal val="0"/>
                                          </p:val>
                                        </p:tav>
                                      </p:tavLst>
                                    </p:anim>
                                    <p:animEffect transition="in" filter="fade">
                                      <p:cBhvr>
                                        <p:cTn id="127" dur="2000"/>
                                        <p:tgtEl>
                                          <p:spTgt spid="25"/>
                                        </p:tgtEl>
                                      </p:cBhvr>
                                    </p:animEffect>
                                  </p:childTnLst>
                                </p:cTn>
                              </p:par>
                              <p:par>
                                <p:cTn id="128" presetID="49" presetClass="entr" presetSubtype="0" decel="100000" fill="hold"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p:cTn id="130" dur="2000" fill="hold"/>
                                        <p:tgtEl>
                                          <p:spTgt spid="26"/>
                                        </p:tgtEl>
                                        <p:attrNameLst>
                                          <p:attrName>ppt_w</p:attrName>
                                        </p:attrNameLst>
                                      </p:cBhvr>
                                      <p:tavLst>
                                        <p:tav tm="0">
                                          <p:val>
                                            <p:fltVal val="0"/>
                                          </p:val>
                                        </p:tav>
                                        <p:tav tm="100000">
                                          <p:val>
                                            <p:strVal val="#ppt_w"/>
                                          </p:val>
                                        </p:tav>
                                      </p:tavLst>
                                    </p:anim>
                                    <p:anim calcmode="lin" valueType="num">
                                      <p:cBhvr>
                                        <p:cTn id="131" dur="2000" fill="hold"/>
                                        <p:tgtEl>
                                          <p:spTgt spid="26"/>
                                        </p:tgtEl>
                                        <p:attrNameLst>
                                          <p:attrName>ppt_h</p:attrName>
                                        </p:attrNameLst>
                                      </p:cBhvr>
                                      <p:tavLst>
                                        <p:tav tm="0">
                                          <p:val>
                                            <p:fltVal val="0"/>
                                          </p:val>
                                        </p:tav>
                                        <p:tav tm="100000">
                                          <p:val>
                                            <p:strVal val="#ppt_h"/>
                                          </p:val>
                                        </p:tav>
                                      </p:tavLst>
                                    </p:anim>
                                    <p:anim calcmode="lin" valueType="num">
                                      <p:cBhvr>
                                        <p:cTn id="132" dur="2000" fill="hold"/>
                                        <p:tgtEl>
                                          <p:spTgt spid="26"/>
                                        </p:tgtEl>
                                        <p:attrNameLst>
                                          <p:attrName>style.rotation</p:attrName>
                                        </p:attrNameLst>
                                      </p:cBhvr>
                                      <p:tavLst>
                                        <p:tav tm="0">
                                          <p:val>
                                            <p:fltVal val="360"/>
                                          </p:val>
                                        </p:tav>
                                        <p:tav tm="100000">
                                          <p:val>
                                            <p:fltVal val="0"/>
                                          </p:val>
                                        </p:tav>
                                      </p:tavLst>
                                    </p:anim>
                                    <p:animEffect transition="in" filter="fade">
                                      <p:cBhvr>
                                        <p:cTn id="133" dur="2000"/>
                                        <p:tgtEl>
                                          <p:spTgt spid="26"/>
                                        </p:tgtEl>
                                      </p:cBhvr>
                                    </p:animEffect>
                                  </p:childTnLst>
                                </p:cTn>
                              </p:par>
                              <p:par>
                                <p:cTn id="134" presetID="49" presetClass="entr" presetSubtype="0" decel="100000" fill="hold" nodeType="withEffect">
                                  <p:stCondLst>
                                    <p:cond delay="0"/>
                                  </p:stCondLst>
                                  <p:childTnLst>
                                    <p:set>
                                      <p:cBhvr>
                                        <p:cTn id="135" dur="1" fill="hold">
                                          <p:stCondLst>
                                            <p:cond delay="0"/>
                                          </p:stCondLst>
                                        </p:cTn>
                                        <p:tgtEl>
                                          <p:spTgt spid="27"/>
                                        </p:tgtEl>
                                        <p:attrNameLst>
                                          <p:attrName>style.visibility</p:attrName>
                                        </p:attrNameLst>
                                      </p:cBhvr>
                                      <p:to>
                                        <p:strVal val="visible"/>
                                      </p:to>
                                    </p:set>
                                    <p:anim calcmode="lin" valueType="num">
                                      <p:cBhvr>
                                        <p:cTn id="136" dur="2000" fill="hold"/>
                                        <p:tgtEl>
                                          <p:spTgt spid="27"/>
                                        </p:tgtEl>
                                        <p:attrNameLst>
                                          <p:attrName>ppt_w</p:attrName>
                                        </p:attrNameLst>
                                      </p:cBhvr>
                                      <p:tavLst>
                                        <p:tav tm="0">
                                          <p:val>
                                            <p:fltVal val="0"/>
                                          </p:val>
                                        </p:tav>
                                        <p:tav tm="100000">
                                          <p:val>
                                            <p:strVal val="#ppt_w"/>
                                          </p:val>
                                        </p:tav>
                                      </p:tavLst>
                                    </p:anim>
                                    <p:anim calcmode="lin" valueType="num">
                                      <p:cBhvr>
                                        <p:cTn id="137" dur="2000" fill="hold"/>
                                        <p:tgtEl>
                                          <p:spTgt spid="27"/>
                                        </p:tgtEl>
                                        <p:attrNameLst>
                                          <p:attrName>ppt_h</p:attrName>
                                        </p:attrNameLst>
                                      </p:cBhvr>
                                      <p:tavLst>
                                        <p:tav tm="0">
                                          <p:val>
                                            <p:fltVal val="0"/>
                                          </p:val>
                                        </p:tav>
                                        <p:tav tm="100000">
                                          <p:val>
                                            <p:strVal val="#ppt_h"/>
                                          </p:val>
                                        </p:tav>
                                      </p:tavLst>
                                    </p:anim>
                                    <p:anim calcmode="lin" valueType="num">
                                      <p:cBhvr>
                                        <p:cTn id="138" dur="2000" fill="hold"/>
                                        <p:tgtEl>
                                          <p:spTgt spid="27"/>
                                        </p:tgtEl>
                                        <p:attrNameLst>
                                          <p:attrName>style.rotation</p:attrName>
                                        </p:attrNameLst>
                                      </p:cBhvr>
                                      <p:tavLst>
                                        <p:tav tm="0">
                                          <p:val>
                                            <p:fltVal val="360"/>
                                          </p:val>
                                        </p:tav>
                                        <p:tav tm="100000">
                                          <p:val>
                                            <p:fltVal val="0"/>
                                          </p:val>
                                        </p:tav>
                                      </p:tavLst>
                                    </p:anim>
                                    <p:animEffect transition="in" filter="fade">
                                      <p:cBhvr>
                                        <p:cTn id="139" dur="2000"/>
                                        <p:tgtEl>
                                          <p:spTgt spid="27"/>
                                        </p:tgtEl>
                                      </p:cBhvr>
                                    </p:animEffect>
                                  </p:childTnLst>
                                </p:cTn>
                              </p:par>
                              <p:par>
                                <p:cTn id="140" presetID="49" presetClass="entr" presetSubtype="0" decel="100000" fill="hold" nodeType="withEffect">
                                  <p:stCondLst>
                                    <p:cond delay="0"/>
                                  </p:stCondLst>
                                  <p:childTnLst>
                                    <p:set>
                                      <p:cBhvr>
                                        <p:cTn id="141" dur="1" fill="hold">
                                          <p:stCondLst>
                                            <p:cond delay="0"/>
                                          </p:stCondLst>
                                        </p:cTn>
                                        <p:tgtEl>
                                          <p:spTgt spid="28"/>
                                        </p:tgtEl>
                                        <p:attrNameLst>
                                          <p:attrName>style.visibility</p:attrName>
                                        </p:attrNameLst>
                                      </p:cBhvr>
                                      <p:to>
                                        <p:strVal val="visible"/>
                                      </p:to>
                                    </p:set>
                                    <p:anim calcmode="lin" valueType="num">
                                      <p:cBhvr>
                                        <p:cTn id="142" dur="2000" fill="hold"/>
                                        <p:tgtEl>
                                          <p:spTgt spid="28"/>
                                        </p:tgtEl>
                                        <p:attrNameLst>
                                          <p:attrName>ppt_w</p:attrName>
                                        </p:attrNameLst>
                                      </p:cBhvr>
                                      <p:tavLst>
                                        <p:tav tm="0">
                                          <p:val>
                                            <p:fltVal val="0"/>
                                          </p:val>
                                        </p:tav>
                                        <p:tav tm="100000">
                                          <p:val>
                                            <p:strVal val="#ppt_w"/>
                                          </p:val>
                                        </p:tav>
                                      </p:tavLst>
                                    </p:anim>
                                    <p:anim calcmode="lin" valueType="num">
                                      <p:cBhvr>
                                        <p:cTn id="143" dur="2000" fill="hold"/>
                                        <p:tgtEl>
                                          <p:spTgt spid="28"/>
                                        </p:tgtEl>
                                        <p:attrNameLst>
                                          <p:attrName>ppt_h</p:attrName>
                                        </p:attrNameLst>
                                      </p:cBhvr>
                                      <p:tavLst>
                                        <p:tav tm="0">
                                          <p:val>
                                            <p:fltVal val="0"/>
                                          </p:val>
                                        </p:tav>
                                        <p:tav tm="100000">
                                          <p:val>
                                            <p:strVal val="#ppt_h"/>
                                          </p:val>
                                        </p:tav>
                                      </p:tavLst>
                                    </p:anim>
                                    <p:anim calcmode="lin" valueType="num">
                                      <p:cBhvr>
                                        <p:cTn id="144" dur="2000" fill="hold"/>
                                        <p:tgtEl>
                                          <p:spTgt spid="28"/>
                                        </p:tgtEl>
                                        <p:attrNameLst>
                                          <p:attrName>style.rotation</p:attrName>
                                        </p:attrNameLst>
                                      </p:cBhvr>
                                      <p:tavLst>
                                        <p:tav tm="0">
                                          <p:val>
                                            <p:fltVal val="360"/>
                                          </p:val>
                                        </p:tav>
                                        <p:tav tm="100000">
                                          <p:val>
                                            <p:fltVal val="0"/>
                                          </p:val>
                                        </p:tav>
                                      </p:tavLst>
                                    </p:anim>
                                    <p:animEffect transition="in" filter="fade">
                                      <p:cBhvr>
                                        <p:cTn id="145" dur="2000"/>
                                        <p:tgtEl>
                                          <p:spTgt spid="28"/>
                                        </p:tgtEl>
                                      </p:cBhvr>
                                    </p:animEffect>
                                  </p:childTnLst>
                                </p:cTn>
                              </p:par>
                              <p:par>
                                <p:cTn id="146" presetID="49" presetClass="entr" presetSubtype="0" decel="100000" fill="hold" nodeType="withEffect">
                                  <p:stCondLst>
                                    <p:cond delay="0"/>
                                  </p:stCondLst>
                                  <p:childTnLst>
                                    <p:set>
                                      <p:cBhvr>
                                        <p:cTn id="147" dur="1" fill="hold">
                                          <p:stCondLst>
                                            <p:cond delay="0"/>
                                          </p:stCondLst>
                                        </p:cTn>
                                        <p:tgtEl>
                                          <p:spTgt spid="29"/>
                                        </p:tgtEl>
                                        <p:attrNameLst>
                                          <p:attrName>style.visibility</p:attrName>
                                        </p:attrNameLst>
                                      </p:cBhvr>
                                      <p:to>
                                        <p:strVal val="visible"/>
                                      </p:to>
                                    </p:set>
                                    <p:anim calcmode="lin" valueType="num">
                                      <p:cBhvr>
                                        <p:cTn id="148" dur="2000" fill="hold"/>
                                        <p:tgtEl>
                                          <p:spTgt spid="29"/>
                                        </p:tgtEl>
                                        <p:attrNameLst>
                                          <p:attrName>ppt_w</p:attrName>
                                        </p:attrNameLst>
                                      </p:cBhvr>
                                      <p:tavLst>
                                        <p:tav tm="0">
                                          <p:val>
                                            <p:fltVal val="0"/>
                                          </p:val>
                                        </p:tav>
                                        <p:tav tm="100000">
                                          <p:val>
                                            <p:strVal val="#ppt_w"/>
                                          </p:val>
                                        </p:tav>
                                      </p:tavLst>
                                    </p:anim>
                                    <p:anim calcmode="lin" valueType="num">
                                      <p:cBhvr>
                                        <p:cTn id="149" dur="2000" fill="hold"/>
                                        <p:tgtEl>
                                          <p:spTgt spid="29"/>
                                        </p:tgtEl>
                                        <p:attrNameLst>
                                          <p:attrName>ppt_h</p:attrName>
                                        </p:attrNameLst>
                                      </p:cBhvr>
                                      <p:tavLst>
                                        <p:tav tm="0">
                                          <p:val>
                                            <p:fltVal val="0"/>
                                          </p:val>
                                        </p:tav>
                                        <p:tav tm="100000">
                                          <p:val>
                                            <p:strVal val="#ppt_h"/>
                                          </p:val>
                                        </p:tav>
                                      </p:tavLst>
                                    </p:anim>
                                    <p:anim calcmode="lin" valueType="num">
                                      <p:cBhvr>
                                        <p:cTn id="150" dur="2000" fill="hold"/>
                                        <p:tgtEl>
                                          <p:spTgt spid="29"/>
                                        </p:tgtEl>
                                        <p:attrNameLst>
                                          <p:attrName>style.rotation</p:attrName>
                                        </p:attrNameLst>
                                      </p:cBhvr>
                                      <p:tavLst>
                                        <p:tav tm="0">
                                          <p:val>
                                            <p:fltVal val="360"/>
                                          </p:val>
                                        </p:tav>
                                        <p:tav tm="100000">
                                          <p:val>
                                            <p:fltVal val="0"/>
                                          </p:val>
                                        </p:tav>
                                      </p:tavLst>
                                    </p:anim>
                                    <p:animEffect transition="in" filter="fade">
                                      <p:cBhvr>
                                        <p:cTn id="151" dur="2000"/>
                                        <p:tgtEl>
                                          <p:spTgt spid="29"/>
                                        </p:tgtEl>
                                      </p:cBhvr>
                                    </p:animEffect>
                                  </p:childTnLst>
                                </p:cTn>
                              </p:par>
                              <p:par>
                                <p:cTn id="152" presetID="49" presetClass="entr" presetSubtype="0" decel="100000" fill="hold" nodeType="withEffect">
                                  <p:stCondLst>
                                    <p:cond delay="0"/>
                                  </p:stCondLst>
                                  <p:childTnLst>
                                    <p:set>
                                      <p:cBhvr>
                                        <p:cTn id="153" dur="1" fill="hold">
                                          <p:stCondLst>
                                            <p:cond delay="0"/>
                                          </p:stCondLst>
                                        </p:cTn>
                                        <p:tgtEl>
                                          <p:spTgt spid="71706"/>
                                        </p:tgtEl>
                                        <p:attrNameLst>
                                          <p:attrName>style.visibility</p:attrName>
                                        </p:attrNameLst>
                                      </p:cBhvr>
                                      <p:to>
                                        <p:strVal val="visible"/>
                                      </p:to>
                                    </p:set>
                                    <p:anim calcmode="lin" valueType="num">
                                      <p:cBhvr>
                                        <p:cTn id="154" dur="2000" fill="hold"/>
                                        <p:tgtEl>
                                          <p:spTgt spid="71706"/>
                                        </p:tgtEl>
                                        <p:attrNameLst>
                                          <p:attrName>ppt_w</p:attrName>
                                        </p:attrNameLst>
                                      </p:cBhvr>
                                      <p:tavLst>
                                        <p:tav tm="0">
                                          <p:val>
                                            <p:fltVal val="0"/>
                                          </p:val>
                                        </p:tav>
                                        <p:tav tm="100000">
                                          <p:val>
                                            <p:strVal val="#ppt_w"/>
                                          </p:val>
                                        </p:tav>
                                      </p:tavLst>
                                    </p:anim>
                                    <p:anim calcmode="lin" valueType="num">
                                      <p:cBhvr>
                                        <p:cTn id="155" dur="2000" fill="hold"/>
                                        <p:tgtEl>
                                          <p:spTgt spid="71706"/>
                                        </p:tgtEl>
                                        <p:attrNameLst>
                                          <p:attrName>ppt_h</p:attrName>
                                        </p:attrNameLst>
                                      </p:cBhvr>
                                      <p:tavLst>
                                        <p:tav tm="0">
                                          <p:val>
                                            <p:fltVal val="0"/>
                                          </p:val>
                                        </p:tav>
                                        <p:tav tm="100000">
                                          <p:val>
                                            <p:strVal val="#ppt_h"/>
                                          </p:val>
                                        </p:tav>
                                      </p:tavLst>
                                    </p:anim>
                                    <p:anim calcmode="lin" valueType="num">
                                      <p:cBhvr>
                                        <p:cTn id="156" dur="2000" fill="hold"/>
                                        <p:tgtEl>
                                          <p:spTgt spid="71706"/>
                                        </p:tgtEl>
                                        <p:attrNameLst>
                                          <p:attrName>style.rotation</p:attrName>
                                        </p:attrNameLst>
                                      </p:cBhvr>
                                      <p:tavLst>
                                        <p:tav tm="0">
                                          <p:val>
                                            <p:fltVal val="360"/>
                                          </p:val>
                                        </p:tav>
                                        <p:tav tm="100000">
                                          <p:val>
                                            <p:fltVal val="0"/>
                                          </p:val>
                                        </p:tav>
                                      </p:tavLst>
                                    </p:anim>
                                    <p:animEffect transition="in" filter="fade">
                                      <p:cBhvr>
                                        <p:cTn id="157" dur="2000"/>
                                        <p:tgtEl>
                                          <p:spTgt spid="71706"/>
                                        </p:tgtEl>
                                      </p:cBhvr>
                                    </p:animEffect>
                                  </p:childTnLst>
                                </p:cTn>
                              </p:par>
                              <p:par>
                                <p:cTn id="158" presetID="49" presetClass="entr" presetSubtype="0" decel="100000" fill="hold" nodeType="withEffect">
                                  <p:stCondLst>
                                    <p:cond delay="0"/>
                                  </p:stCondLst>
                                  <p:childTnLst>
                                    <p:set>
                                      <p:cBhvr>
                                        <p:cTn id="159" dur="1" fill="hold">
                                          <p:stCondLst>
                                            <p:cond delay="0"/>
                                          </p:stCondLst>
                                        </p:cTn>
                                        <p:tgtEl>
                                          <p:spTgt spid="71708"/>
                                        </p:tgtEl>
                                        <p:attrNameLst>
                                          <p:attrName>style.visibility</p:attrName>
                                        </p:attrNameLst>
                                      </p:cBhvr>
                                      <p:to>
                                        <p:strVal val="visible"/>
                                      </p:to>
                                    </p:set>
                                    <p:anim calcmode="lin" valueType="num">
                                      <p:cBhvr>
                                        <p:cTn id="160" dur="2000" fill="hold"/>
                                        <p:tgtEl>
                                          <p:spTgt spid="71708"/>
                                        </p:tgtEl>
                                        <p:attrNameLst>
                                          <p:attrName>ppt_w</p:attrName>
                                        </p:attrNameLst>
                                      </p:cBhvr>
                                      <p:tavLst>
                                        <p:tav tm="0">
                                          <p:val>
                                            <p:fltVal val="0"/>
                                          </p:val>
                                        </p:tav>
                                        <p:tav tm="100000">
                                          <p:val>
                                            <p:strVal val="#ppt_w"/>
                                          </p:val>
                                        </p:tav>
                                      </p:tavLst>
                                    </p:anim>
                                    <p:anim calcmode="lin" valueType="num">
                                      <p:cBhvr>
                                        <p:cTn id="161" dur="2000" fill="hold"/>
                                        <p:tgtEl>
                                          <p:spTgt spid="71708"/>
                                        </p:tgtEl>
                                        <p:attrNameLst>
                                          <p:attrName>ppt_h</p:attrName>
                                        </p:attrNameLst>
                                      </p:cBhvr>
                                      <p:tavLst>
                                        <p:tav tm="0">
                                          <p:val>
                                            <p:fltVal val="0"/>
                                          </p:val>
                                        </p:tav>
                                        <p:tav tm="100000">
                                          <p:val>
                                            <p:strVal val="#ppt_h"/>
                                          </p:val>
                                        </p:tav>
                                      </p:tavLst>
                                    </p:anim>
                                    <p:anim calcmode="lin" valueType="num">
                                      <p:cBhvr>
                                        <p:cTn id="162" dur="2000" fill="hold"/>
                                        <p:tgtEl>
                                          <p:spTgt spid="71708"/>
                                        </p:tgtEl>
                                        <p:attrNameLst>
                                          <p:attrName>style.rotation</p:attrName>
                                        </p:attrNameLst>
                                      </p:cBhvr>
                                      <p:tavLst>
                                        <p:tav tm="0">
                                          <p:val>
                                            <p:fltVal val="360"/>
                                          </p:val>
                                        </p:tav>
                                        <p:tav tm="100000">
                                          <p:val>
                                            <p:fltVal val="0"/>
                                          </p:val>
                                        </p:tav>
                                      </p:tavLst>
                                    </p:anim>
                                    <p:animEffect transition="in" filter="fade">
                                      <p:cBhvr>
                                        <p:cTn id="163" dur="2000"/>
                                        <p:tgtEl>
                                          <p:spTgt spid="71708"/>
                                        </p:tgtEl>
                                      </p:cBhvr>
                                    </p:animEffect>
                                  </p:childTnLst>
                                </p:cTn>
                              </p:par>
                              <p:par>
                                <p:cTn id="164" presetID="49" presetClass="entr" presetSubtype="0" decel="100000" fill="hold" nodeType="withEffect">
                                  <p:stCondLst>
                                    <p:cond delay="0"/>
                                  </p:stCondLst>
                                  <p:childTnLst>
                                    <p:set>
                                      <p:cBhvr>
                                        <p:cTn id="165" dur="1" fill="hold">
                                          <p:stCondLst>
                                            <p:cond delay="0"/>
                                          </p:stCondLst>
                                        </p:cTn>
                                        <p:tgtEl>
                                          <p:spTgt spid="71710"/>
                                        </p:tgtEl>
                                        <p:attrNameLst>
                                          <p:attrName>style.visibility</p:attrName>
                                        </p:attrNameLst>
                                      </p:cBhvr>
                                      <p:to>
                                        <p:strVal val="visible"/>
                                      </p:to>
                                    </p:set>
                                    <p:anim calcmode="lin" valueType="num">
                                      <p:cBhvr>
                                        <p:cTn id="166" dur="2000" fill="hold"/>
                                        <p:tgtEl>
                                          <p:spTgt spid="71710"/>
                                        </p:tgtEl>
                                        <p:attrNameLst>
                                          <p:attrName>ppt_w</p:attrName>
                                        </p:attrNameLst>
                                      </p:cBhvr>
                                      <p:tavLst>
                                        <p:tav tm="0">
                                          <p:val>
                                            <p:fltVal val="0"/>
                                          </p:val>
                                        </p:tav>
                                        <p:tav tm="100000">
                                          <p:val>
                                            <p:strVal val="#ppt_w"/>
                                          </p:val>
                                        </p:tav>
                                      </p:tavLst>
                                    </p:anim>
                                    <p:anim calcmode="lin" valueType="num">
                                      <p:cBhvr>
                                        <p:cTn id="167" dur="2000" fill="hold"/>
                                        <p:tgtEl>
                                          <p:spTgt spid="71710"/>
                                        </p:tgtEl>
                                        <p:attrNameLst>
                                          <p:attrName>ppt_h</p:attrName>
                                        </p:attrNameLst>
                                      </p:cBhvr>
                                      <p:tavLst>
                                        <p:tav tm="0">
                                          <p:val>
                                            <p:fltVal val="0"/>
                                          </p:val>
                                        </p:tav>
                                        <p:tav tm="100000">
                                          <p:val>
                                            <p:strVal val="#ppt_h"/>
                                          </p:val>
                                        </p:tav>
                                      </p:tavLst>
                                    </p:anim>
                                    <p:anim calcmode="lin" valueType="num">
                                      <p:cBhvr>
                                        <p:cTn id="168" dur="2000" fill="hold"/>
                                        <p:tgtEl>
                                          <p:spTgt spid="71710"/>
                                        </p:tgtEl>
                                        <p:attrNameLst>
                                          <p:attrName>style.rotation</p:attrName>
                                        </p:attrNameLst>
                                      </p:cBhvr>
                                      <p:tavLst>
                                        <p:tav tm="0">
                                          <p:val>
                                            <p:fltVal val="360"/>
                                          </p:val>
                                        </p:tav>
                                        <p:tav tm="100000">
                                          <p:val>
                                            <p:fltVal val="0"/>
                                          </p:val>
                                        </p:tav>
                                      </p:tavLst>
                                    </p:anim>
                                    <p:animEffect transition="in" filter="fade">
                                      <p:cBhvr>
                                        <p:cTn id="169" dur="2000"/>
                                        <p:tgtEl>
                                          <p:spTgt spid="71710"/>
                                        </p:tgtEl>
                                      </p:cBhvr>
                                    </p:animEffect>
                                  </p:childTnLst>
                                </p:cTn>
                              </p:par>
                              <p:par>
                                <p:cTn id="170" presetID="49" presetClass="entr" presetSubtype="0" decel="100000"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p:cTn id="172" dur="2000" fill="hold"/>
                                        <p:tgtEl>
                                          <p:spTgt spid="33"/>
                                        </p:tgtEl>
                                        <p:attrNameLst>
                                          <p:attrName>ppt_w</p:attrName>
                                        </p:attrNameLst>
                                      </p:cBhvr>
                                      <p:tavLst>
                                        <p:tav tm="0">
                                          <p:val>
                                            <p:fltVal val="0"/>
                                          </p:val>
                                        </p:tav>
                                        <p:tav tm="100000">
                                          <p:val>
                                            <p:strVal val="#ppt_w"/>
                                          </p:val>
                                        </p:tav>
                                      </p:tavLst>
                                    </p:anim>
                                    <p:anim calcmode="lin" valueType="num">
                                      <p:cBhvr>
                                        <p:cTn id="173" dur="2000" fill="hold"/>
                                        <p:tgtEl>
                                          <p:spTgt spid="33"/>
                                        </p:tgtEl>
                                        <p:attrNameLst>
                                          <p:attrName>ppt_h</p:attrName>
                                        </p:attrNameLst>
                                      </p:cBhvr>
                                      <p:tavLst>
                                        <p:tav tm="0">
                                          <p:val>
                                            <p:fltVal val="0"/>
                                          </p:val>
                                        </p:tav>
                                        <p:tav tm="100000">
                                          <p:val>
                                            <p:strVal val="#ppt_h"/>
                                          </p:val>
                                        </p:tav>
                                      </p:tavLst>
                                    </p:anim>
                                    <p:anim calcmode="lin" valueType="num">
                                      <p:cBhvr>
                                        <p:cTn id="174" dur="2000" fill="hold"/>
                                        <p:tgtEl>
                                          <p:spTgt spid="33"/>
                                        </p:tgtEl>
                                        <p:attrNameLst>
                                          <p:attrName>style.rotation</p:attrName>
                                        </p:attrNameLst>
                                      </p:cBhvr>
                                      <p:tavLst>
                                        <p:tav tm="0">
                                          <p:val>
                                            <p:fltVal val="360"/>
                                          </p:val>
                                        </p:tav>
                                        <p:tav tm="100000">
                                          <p:val>
                                            <p:fltVal val="0"/>
                                          </p:val>
                                        </p:tav>
                                      </p:tavLst>
                                    </p:anim>
                                    <p:animEffect transition="in" filter="fade">
                                      <p:cBhvr>
                                        <p:cTn id="175" dur="2000"/>
                                        <p:tgtEl>
                                          <p:spTgt spid="33"/>
                                        </p:tgtEl>
                                      </p:cBhvr>
                                    </p:animEffect>
                                  </p:childTnLst>
                                </p:cTn>
                              </p:par>
                              <p:par>
                                <p:cTn id="176" presetID="49" presetClass="entr" presetSubtype="0" decel="100000" fill="hold" nodeType="withEffect">
                                  <p:stCondLst>
                                    <p:cond delay="0"/>
                                  </p:stCondLst>
                                  <p:childTnLst>
                                    <p:set>
                                      <p:cBhvr>
                                        <p:cTn id="177" dur="1" fill="hold">
                                          <p:stCondLst>
                                            <p:cond delay="0"/>
                                          </p:stCondLst>
                                        </p:cTn>
                                        <p:tgtEl>
                                          <p:spTgt spid="71712"/>
                                        </p:tgtEl>
                                        <p:attrNameLst>
                                          <p:attrName>style.visibility</p:attrName>
                                        </p:attrNameLst>
                                      </p:cBhvr>
                                      <p:to>
                                        <p:strVal val="visible"/>
                                      </p:to>
                                    </p:set>
                                    <p:anim calcmode="lin" valueType="num">
                                      <p:cBhvr>
                                        <p:cTn id="178" dur="2000" fill="hold"/>
                                        <p:tgtEl>
                                          <p:spTgt spid="71712"/>
                                        </p:tgtEl>
                                        <p:attrNameLst>
                                          <p:attrName>ppt_w</p:attrName>
                                        </p:attrNameLst>
                                      </p:cBhvr>
                                      <p:tavLst>
                                        <p:tav tm="0">
                                          <p:val>
                                            <p:fltVal val="0"/>
                                          </p:val>
                                        </p:tav>
                                        <p:tav tm="100000">
                                          <p:val>
                                            <p:strVal val="#ppt_w"/>
                                          </p:val>
                                        </p:tav>
                                      </p:tavLst>
                                    </p:anim>
                                    <p:anim calcmode="lin" valueType="num">
                                      <p:cBhvr>
                                        <p:cTn id="179" dur="2000" fill="hold"/>
                                        <p:tgtEl>
                                          <p:spTgt spid="71712"/>
                                        </p:tgtEl>
                                        <p:attrNameLst>
                                          <p:attrName>ppt_h</p:attrName>
                                        </p:attrNameLst>
                                      </p:cBhvr>
                                      <p:tavLst>
                                        <p:tav tm="0">
                                          <p:val>
                                            <p:fltVal val="0"/>
                                          </p:val>
                                        </p:tav>
                                        <p:tav tm="100000">
                                          <p:val>
                                            <p:strVal val="#ppt_h"/>
                                          </p:val>
                                        </p:tav>
                                      </p:tavLst>
                                    </p:anim>
                                    <p:anim calcmode="lin" valueType="num">
                                      <p:cBhvr>
                                        <p:cTn id="180" dur="2000" fill="hold"/>
                                        <p:tgtEl>
                                          <p:spTgt spid="71712"/>
                                        </p:tgtEl>
                                        <p:attrNameLst>
                                          <p:attrName>style.rotation</p:attrName>
                                        </p:attrNameLst>
                                      </p:cBhvr>
                                      <p:tavLst>
                                        <p:tav tm="0">
                                          <p:val>
                                            <p:fltVal val="360"/>
                                          </p:val>
                                        </p:tav>
                                        <p:tav tm="100000">
                                          <p:val>
                                            <p:fltVal val="0"/>
                                          </p:val>
                                        </p:tav>
                                      </p:tavLst>
                                    </p:anim>
                                    <p:animEffect transition="in" filter="fade">
                                      <p:cBhvr>
                                        <p:cTn id="181" dur="2000"/>
                                        <p:tgtEl>
                                          <p:spTgt spid="71712"/>
                                        </p:tgtEl>
                                      </p:cBhvr>
                                    </p:animEffect>
                                  </p:childTnLst>
                                </p:cTn>
                              </p:par>
                              <p:par>
                                <p:cTn id="182" presetID="49" presetClass="entr" presetSubtype="0" decel="100000" fill="hold" nodeType="withEffect">
                                  <p:stCondLst>
                                    <p:cond delay="0"/>
                                  </p:stCondLst>
                                  <p:childTnLst>
                                    <p:set>
                                      <p:cBhvr>
                                        <p:cTn id="183" dur="1" fill="hold">
                                          <p:stCondLst>
                                            <p:cond delay="0"/>
                                          </p:stCondLst>
                                        </p:cTn>
                                        <p:tgtEl>
                                          <p:spTgt spid="35"/>
                                        </p:tgtEl>
                                        <p:attrNameLst>
                                          <p:attrName>style.visibility</p:attrName>
                                        </p:attrNameLst>
                                      </p:cBhvr>
                                      <p:to>
                                        <p:strVal val="visible"/>
                                      </p:to>
                                    </p:set>
                                    <p:anim calcmode="lin" valueType="num">
                                      <p:cBhvr>
                                        <p:cTn id="184" dur="2000" fill="hold"/>
                                        <p:tgtEl>
                                          <p:spTgt spid="35"/>
                                        </p:tgtEl>
                                        <p:attrNameLst>
                                          <p:attrName>ppt_w</p:attrName>
                                        </p:attrNameLst>
                                      </p:cBhvr>
                                      <p:tavLst>
                                        <p:tav tm="0">
                                          <p:val>
                                            <p:fltVal val="0"/>
                                          </p:val>
                                        </p:tav>
                                        <p:tav tm="100000">
                                          <p:val>
                                            <p:strVal val="#ppt_w"/>
                                          </p:val>
                                        </p:tav>
                                      </p:tavLst>
                                    </p:anim>
                                    <p:anim calcmode="lin" valueType="num">
                                      <p:cBhvr>
                                        <p:cTn id="185" dur="2000" fill="hold"/>
                                        <p:tgtEl>
                                          <p:spTgt spid="35"/>
                                        </p:tgtEl>
                                        <p:attrNameLst>
                                          <p:attrName>ppt_h</p:attrName>
                                        </p:attrNameLst>
                                      </p:cBhvr>
                                      <p:tavLst>
                                        <p:tav tm="0">
                                          <p:val>
                                            <p:fltVal val="0"/>
                                          </p:val>
                                        </p:tav>
                                        <p:tav tm="100000">
                                          <p:val>
                                            <p:strVal val="#ppt_h"/>
                                          </p:val>
                                        </p:tav>
                                      </p:tavLst>
                                    </p:anim>
                                    <p:anim calcmode="lin" valueType="num">
                                      <p:cBhvr>
                                        <p:cTn id="186" dur="2000" fill="hold"/>
                                        <p:tgtEl>
                                          <p:spTgt spid="35"/>
                                        </p:tgtEl>
                                        <p:attrNameLst>
                                          <p:attrName>style.rotation</p:attrName>
                                        </p:attrNameLst>
                                      </p:cBhvr>
                                      <p:tavLst>
                                        <p:tav tm="0">
                                          <p:val>
                                            <p:fltVal val="360"/>
                                          </p:val>
                                        </p:tav>
                                        <p:tav tm="100000">
                                          <p:val>
                                            <p:fltVal val="0"/>
                                          </p:val>
                                        </p:tav>
                                      </p:tavLst>
                                    </p:anim>
                                    <p:animEffect transition="in" filter="fade">
                                      <p:cBhvr>
                                        <p:cTn id="187" dur="2000"/>
                                        <p:tgtEl>
                                          <p:spTgt spid="35"/>
                                        </p:tgtEl>
                                      </p:cBhvr>
                                    </p:animEffect>
                                  </p:childTnLst>
                                </p:cTn>
                              </p:par>
                              <p:par>
                                <p:cTn id="188" presetID="49" presetClass="entr" presetSubtype="0" decel="100000" fill="hold" nodeType="withEffect">
                                  <p:stCondLst>
                                    <p:cond delay="0"/>
                                  </p:stCondLst>
                                  <p:childTnLst>
                                    <p:set>
                                      <p:cBhvr>
                                        <p:cTn id="189" dur="1" fill="hold">
                                          <p:stCondLst>
                                            <p:cond delay="0"/>
                                          </p:stCondLst>
                                        </p:cTn>
                                        <p:tgtEl>
                                          <p:spTgt spid="36"/>
                                        </p:tgtEl>
                                        <p:attrNameLst>
                                          <p:attrName>style.visibility</p:attrName>
                                        </p:attrNameLst>
                                      </p:cBhvr>
                                      <p:to>
                                        <p:strVal val="visible"/>
                                      </p:to>
                                    </p:set>
                                    <p:anim calcmode="lin" valueType="num">
                                      <p:cBhvr>
                                        <p:cTn id="190" dur="2000" fill="hold"/>
                                        <p:tgtEl>
                                          <p:spTgt spid="36"/>
                                        </p:tgtEl>
                                        <p:attrNameLst>
                                          <p:attrName>ppt_w</p:attrName>
                                        </p:attrNameLst>
                                      </p:cBhvr>
                                      <p:tavLst>
                                        <p:tav tm="0">
                                          <p:val>
                                            <p:fltVal val="0"/>
                                          </p:val>
                                        </p:tav>
                                        <p:tav tm="100000">
                                          <p:val>
                                            <p:strVal val="#ppt_w"/>
                                          </p:val>
                                        </p:tav>
                                      </p:tavLst>
                                    </p:anim>
                                    <p:anim calcmode="lin" valueType="num">
                                      <p:cBhvr>
                                        <p:cTn id="191" dur="2000" fill="hold"/>
                                        <p:tgtEl>
                                          <p:spTgt spid="36"/>
                                        </p:tgtEl>
                                        <p:attrNameLst>
                                          <p:attrName>ppt_h</p:attrName>
                                        </p:attrNameLst>
                                      </p:cBhvr>
                                      <p:tavLst>
                                        <p:tav tm="0">
                                          <p:val>
                                            <p:fltVal val="0"/>
                                          </p:val>
                                        </p:tav>
                                        <p:tav tm="100000">
                                          <p:val>
                                            <p:strVal val="#ppt_h"/>
                                          </p:val>
                                        </p:tav>
                                      </p:tavLst>
                                    </p:anim>
                                    <p:anim calcmode="lin" valueType="num">
                                      <p:cBhvr>
                                        <p:cTn id="192" dur="2000" fill="hold"/>
                                        <p:tgtEl>
                                          <p:spTgt spid="36"/>
                                        </p:tgtEl>
                                        <p:attrNameLst>
                                          <p:attrName>style.rotation</p:attrName>
                                        </p:attrNameLst>
                                      </p:cBhvr>
                                      <p:tavLst>
                                        <p:tav tm="0">
                                          <p:val>
                                            <p:fltVal val="360"/>
                                          </p:val>
                                        </p:tav>
                                        <p:tav tm="100000">
                                          <p:val>
                                            <p:fltVal val="0"/>
                                          </p:val>
                                        </p:tav>
                                      </p:tavLst>
                                    </p:anim>
                                    <p:animEffect transition="in" filter="fade">
                                      <p:cBhvr>
                                        <p:cTn id="193" dur="2000"/>
                                        <p:tgtEl>
                                          <p:spTgt spid="36"/>
                                        </p:tgtEl>
                                      </p:cBhvr>
                                    </p:animEffect>
                                  </p:childTnLst>
                                </p:cTn>
                              </p:par>
                              <p:par>
                                <p:cTn id="194" presetID="49" presetClass="entr" presetSubtype="0" decel="100000" fill="hold" nodeType="withEffect">
                                  <p:stCondLst>
                                    <p:cond delay="0"/>
                                  </p:stCondLst>
                                  <p:childTnLst>
                                    <p:set>
                                      <p:cBhvr>
                                        <p:cTn id="195" dur="1" fill="hold">
                                          <p:stCondLst>
                                            <p:cond delay="0"/>
                                          </p:stCondLst>
                                        </p:cTn>
                                        <p:tgtEl>
                                          <p:spTgt spid="37"/>
                                        </p:tgtEl>
                                        <p:attrNameLst>
                                          <p:attrName>style.visibility</p:attrName>
                                        </p:attrNameLst>
                                      </p:cBhvr>
                                      <p:to>
                                        <p:strVal val="visible"/>
                                      </p:to>
                                    </p:set>
                                    <p:anim calcmode="lin" valueType="num">
                                      <p:cBhvr>
                                        <p:cTn id="196" dur="2000" fill="hold"/>
                                        <p:tgtEl>
                                          <p:spTgt spid="37"/>
                                        </p:tgtEl>
                                        <p:attrNameLst>
                                          <p:attrName>ppt_w</p:attrName>
                                        </p:attrNameLst>
                                      </p:cBhvr>
                                      <p:tavLst>
                                        <p:tav tm="0">
                                          <p:val>
                                            <p:fltVal val="0"/>
                                          </p:val>
                                        </p:tav>
                                        <p:tav tm="100000">
                                          <p:val>
                                            <p:strVal val="#ppt_w"/>
                                          </p:val>
                                        </p:tav>
                                      </p:tavLst>
                                    </p:anim>
                                    <p:anim calcmode="lin" valueType="num">
                                      <p:cBhvr>
                                        <p:cTn id="197" dur="2000" fill="hold"/>
                                        <p:tgtEl>
                                          <p:spTgt spid="37"/>
                                        </p:tgtEl>
                                        <p:attrNameLst>
                                          <p:attrName>ppt_h</p:attrName>
                                        </p:attrNameLst>
                                      </p:cBhvr>
                                      <p:tavLst>
                                        <p:tav tm="0">
                                          <p:val>
                                            <p:fltVal val="0"/>
                                          </p:val>
                                        </p:tav>
                                        <p:tav tm="100000">
                                          <p:val>
                                            <p:strVal val="#ppt_h"/>
                                          </p:val>
                                        </p:tav>
                                      </p:tavLst>
                                    </p:anim>
                                    <p:anim calcmode="lin" valueType="num">
                                      <p:cBhvr>
                                        <p:cTn id="198" dur="2000" fill="hold"/>
                                        <p:tgtEl>
                                          <p:spTgt spid="37"/>
                                        </p:tgtEl>
                                        <p:attrNameLst>
                                          <p:attrName>style.rotation</p:attrName>
                                        </p:attrNameLst>
                                      </p:cBhvr>
                                      <p:tavLst>
                                        <p:tav tm="0">
                                          <p:val>
                                            <p:fltVal val="360"/>
                                          </p:val>
                                        </p:tav>
                                        <p:tav tm="100000">
                                          <p:val>
                                            <p:fltVal val="0"/>
                                          </p:val>
                                        </p:tav>
                                      </p:tavLst>
                                    </p:anim>
                                    <p:animEffect transition="in" filter="fade">
                                      <p:cBhvr>
                                        <p:cTn id="199" dur="2000"/>
                                        <p:tgtEl>
                                          <p:spTgt spid="37"/>
                                        </p:tgtEl>
                                      </p:cBhvr>
                                    </p:animEffect>
                                  </p:childTnLst>
                                </p:cTn>
                              </p:par>
                              <p:par>
                                <p:cTn id="200" presetID="49" presetClass="entr" presetSubtype="0" decel="100000" fill="hold" nodeType="withEffect">
                                  <p:stCondLst>
                                    <p:cond delay="0"/>
                                  </p:stCondLst>
                                  <p:childTnLst>
                                    <p:set>
                                      <p:cBhvr>
                                        <p:cTn id="201" dur="1" fill="hold">
                                          <p:stCondLst>
                                            <p:cond delay="0"/>
                                          </p:stCondLst>
                                        </p:cTn>
                                        <p:tgtEl>
                                          <p:spTgt spid="38"/>
                                        </p:tgtEl>
                                        <p:attrNameLst>
                                          <p:attrName>style.visibility</p:attrName>
                                        </p:attrNameLst>
                                      </p:cBhvr>
                                      <p:to>
                                        <p:strVal val="visible"/>
                                      </p:to>
                                    </p:set>
                                    <p:anim calcmode="lin" valueType="num">
                                      <p:cBhvr>
                                        <p:cTn id="202" dur="2000" fill="hold"/>
                                        <p:tgtEl>
                                          <p:spTgt spid="38"/>
                                        </p:tgtEl>
                                        <p:attrNameLst>
                                          <p:attrName>ppt_w</p:attrName>
                                        </p:attrNameLst>
                                      </p:cBhvr>
                                      <p:tavLst>
                                        <p:tav tm="0">
                                          <p:val>
                                            <p:fltVal val="0"/>
                                          </p:val>
                                        </p:tav>
                                        <p:tav tm="100000">
                                          <p:val>
                                            <p:strVal val="#ppt_w"/>
                                          </p:val>
                                        </p:tav>
                                      </p:tavLst>
                                    </p:anim>
                                    <p:anim calcmode="lin" valueType="num">
                                      <p:cBhvr>
                                        <p:cTn id="203" dur="2000" fill="hold"/>
                                        <p:tgtEl>
                                          <p:spTgt spid="38"/>
                                        </p:tgtEl>
                                        <p:attrNameLst>
                                          <p:attrName>ppt_h</p:attrName>
                                        </p:attrNameLst>
                                      </p:cBhvr>
                                      <p:tavLst>
                                        <p:tav tm="0">
                                          <p:val>
                                            <p:fltVal val="0"/>
                                          </p:val>
                                        </p:tav>
                                        <p:tav tm="100000">
                                          <p:val>
                                            <p:strVal val="#ppt_h"/>
                                          </p:val>
                                        </p:tav>
                                      </p:tavLst>
                                    </p:anim>
                                    <p:anim calcmode="lin" valueType="num">
                                      <p:cBhvr>
                                        <p:cTn id="204" dur="2000" fill="hold"/>
                                        <p:tgtEl>
                                          <p:spTgt spid="38"/>
                                        </p:tgtEl>
                                        <p:attrNameLst>
                                          <p:attrName>style.rotation</p:attrName>
                                        </p:attrNameLst>
                                      </p:cBhvr>
                                      <p:tavLst>
                                        <p:tav tm="0">
                                          <p:val>
                                            <p:fltVal val="360"/>
                                          </p:val>
                                        </p:tav>
                                        <p:tav tm="100000">
                                          <p:val>
                                            <p:fltVal val="0"/>
                                          </p:val>
                                        </p:tav>
                                      </p:tavLst>
                                    </p:anim>
                                    <p:animEffect transition="in" filter="fade">
                                      <p:cBhvr>
                                        <p:cTn id="205" dur="2000"/>
                                        <p:tgtEl>
                                          <p:spTgt spid="38"/>
                                        </p:tgtEl>
                                      </p:cBhvr>
                                    </p:animEffect>
                                  </p:childTnLst>
                                </p:cTn>
                              </p:par>
                              <p:par>
                                <p:cTn id="206" presetID="49" presetClass="entr" presetSubtype="0" decel="100000" fill="hold" nodeType="withEffect">
                                  <p:stCondLst>
                                    <p:cond delay="0"/>
                                  </p:stCondLst>
                                  <p:childTnLst>
                                    <p:set>
                                      <p:cBhvr>
                                        <p:cTn id="207" dur="1" fill="hold">
                                          <p:stCondLst>
                                            <p:cond delay="0"/>
                                          </p:stCondLst>
                                        </p:cTn>
                                        <p:tgtEl>
                                          <p:spTgt spid="39"/>
                                        </p:tgtEl>
                                        <p:attrNameLst>
                                          <p:attrName>style.visibility</p:attrName>
                                        </p:attrNameLst>
                                      </p:cBhvr>
                                      <p:to>
                                        <p:strVal val="visible"/>
                                      </p:to>
                                    </p:set>
                                    <p:anim calcmode="lin" valueType="num">
                                      <p:cBhvr>
                                        <p:cTn id="208" dur="2000" fill="hold"/>
                                        <p:tgtEl>
                                          <p:spTgt spid="39"/>
                                        </p:tgtEl>
                                        <p:attrNameLst>
                                          <p:attrName>ppt_w</p:attrName>
                                        </p:attrNameLst>
                                      </p:cBhvr>
                                      <p:tavLst>
                                        <p:tav tm="0">
                                          <p:val>
                                            <p:fltVal val="0"/>
                                          </p:val>
                                        </p:tav>
                                        <p:tav tm="100000">
                                          <p:val>
                                            <p:strVal val="#ppt_w"/>
                                          </p:val>
                                        </p:tav>
                                      </p:tavLst>
                                    </p:anim>
                                    <p:anim calcmode="lin" valueType="num">
                                      <p:cBhvr>
                                        <p:cTn id="209" dur="2000" fill="hold"/>
                                        <p:tgtEl>
                                          <p:spTgt spid="39"/>
                                        </p:tgtEl>
                                        <p:attrNameLst>
                                          <p:attrName>ppt_h</p:attrName>
                                        </p:attrNameLst>
                                      </p:cBhvr>
                                      <p:tavLst>
                                        <p:tav tm="0">
                                          <p:val>
                                            <p:fltVal val="0"/>
                                          </p:val>
                                        </p:tav>
                                        <p:tav tm="100000">
                                          <p:val>
                                            <p:strVal val="#ppt_h"/>
                                          </p:val>
                                        </p:tav>
                                      </p:tavLst>
                                    </p:anim>
                                    <p:anim calcmode="lin" valueType="num">
                                      <p:cBhvr>
                                        <p:cTn id="210" dur="2000" fill="hold"/>
                                        <p:tgtEl>
                                          <p:spTgt spid="39"/>
                                        </p:tgtEl>
                                        <p:attrNameLst>
                                          <p:attrName>style.rotation</p:attrName>
                                        </p:attrNameLst>
                                      </p:cBhvr>
                                      <p:tavLst>
                                        <p:tav tm="0">
                                          <p:val>
                                            <p:fltVal val="360"/>
                                          </p:val>
                                        </p:tav>
                                        <p:tav tm="100000">
                                          <p:val>
                                            <p:fltVal val="0"/>
                                          </p:val>
                                        </p:tav>
                                      </p:tavLst>
                                    </p:anim>
                                    <p:animEffect transition="in" filter="fade">
                                      <p:cBhvr>
                                        <p:cTn id="211" dur="2000"/>
                                        <p:tgtEl>
                                          <p:spTgt spid="39"/>
                                        </p:tgtEl>
                                      </p:cBhvr>
                                    </p:animEffect>
                                  </p:childTnLst>
                                </p:cTn>
                              </p:par>
                            </p:childTnLst>
                          </p:cTn>
                        </p:par>
                        <p:par>
                          <p:cTn id="212" fill="hold">
                            <p:stCondLst>
                              <p:cond delay="6000"/>
                            </p:stCondLst>
                            <p:childTnLst>
                              <p:par>
                                <p:cTn id="213" presetID="23" presetClass="entr" presetSubtype="16" fill="hold" grpId="0" nodeType="afterEffect">
                                  <p:stCondLst>
                                    <p:cond delay="0"/>
                                  </p:stCondLst>
                                  <p:childTnLst>
                                    <p:set>
                                      <p:cBhvr>
                                        <p:cTn id="214" dur="1" fill="hold">
                                          <p:stCondLst>
                                            <p:cond delay="0"/>
                                          </p:stCondLst>
                                        </p:cTn>
                                        <p:tgtEl>
                                          <p:spTgt spid="40"/>
                                        </p:tgtEl>
                                        <p:attrNameLst>
                                          <p:attrName>style.visibility</p:attrName>
                                        </p:attrNameLst>
                                      </p:cBhvr>
                                      <p:to>
                                        <p:strVal val="visible"/>
                                      </p:to>
                                    </p:set>
                                    <p:anim calcmode="lin" valueType="num">
                                      <p:cBhvr>
                                        <p:cTn id="215" dur="1000" fill="hold"/>
                                        <p:tgtEl>
                                          <p:spTgt spid="40"/>
                                        </p:tgtEl>
                                        <p:attrNameLst>
                                          <p:attrName>ppt_w</p:attrName>
                                        </p:attrNameLst>
                                      </p:cBhvr>
                                      <p:tavLst>
                                        <p:tav tm="0">
                                          <p:val>
                                            <p:fltVal val="0"/>
                                          </p:val>
                                        </p:tav>
                                        <p:tav tm="100000">
                                          <p:val>
                                            <p:strVal val="#ppt_w"/>
                                          </p:val>
                                        </p:tav>
                                      </p:tavLst>
                                    </p:anim>
                                    <p:anim calcmode="lin" valueType="num">
                                      <p:cBhvr>
                                        <p:cTn id="216" dur="1000" fill="hold"/>
                                        <p:tgtEl>
                                          <p:spTgt spid="4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571472" y="1142984"/>
            <a:ext cx="8001056" cy="4678204"/>
          </a:xfrm>
          <a:prstGeom prst="rect">
            <a:avLst/>
          </a:prstGeom>
          <a:noFill/>
        </p:spPr>
        <p:txBody>
          <a:bodyPr wrap="square" rtlCol="0">
            <a:spAutoFit/>
          </a:bodyPr>
          <a:lstStyle/>
          <a:p>
            <a:r>
              <a:rPr lang="es-ES" sz="2000" b="1" dirty="0" smtClean="0">
                <a:blipFill>
                  <a:blip r:embed="rId2"/>
                  <a:stretch>
                    <a:fillRect/>
                  </a:stretch>
                </a:blipFill>
                <a:effectLst>
                  <a:outerShdw blurRad="38100" dist="38100" dir="2700000" algn="tl">
                    <a:srgbClr val="000000">
                      <a:alpha val="43137"/>
                    </a:srgbClr>
                  </a:outerShdw>
                </a:effectLst>
              </a:rPr>
              <a:t>En junio de 1996, Máxima  </a:t>
            </a:r>
            <a:r>
              <a:rPr lang="es-ES" sz="2000" b="1" dirty="0" err="1" smtClean="0">
                <a:blipFill>
                  <a:blip r:embed="rId2"/>
                  <a:stretch>
                    <a:fillRect/>
                  </a:stretch>
                </a:blipFill>
                <a:effectLst>
                  <a:outerShdw blurRad="38100" dist="38100" dir="2700000" algn="tl">
                    <a:srgbClr val="000000">
                      <a:alpha val="43137"/>
                    </a:srgbClr>
                  </a:outerShdw>
                </a:effectLst>
              </a:rPr>
              <a:t>Zorreguieta</a:t>
            </a:r>
            <a:r>
              <a:rPr lang="es-ES" sz="2000" b="1" dirty="0" smtClean="0">
                <a:blipFill>
                  <a:blip r:embed="rId2"/>
                  <a:stretch>
                    <a:fillRect/>
                  </a:stretch>
                </a:blipFill>
                <a:effectLst>
                  <a:outerShdw blurRad="38100" dist="38100" dir="2700000" algn="tl">
                    <a:srgbClr val="000000">
                      <a:alpha val="43137"/>
                    </a:srgbClr>
                  </a:outerShdw>
                </a:effectLst>
              </a:rPr>
              <a:t> hizo las valijas y se fue a probar suerte a Nueva York. Bajo el brazo llevaba su título de licenciada en Economía por la UCA, algunos años de experiencia en finanzas y, lo más importante, la lista de contactos que más tarde la llevarían a codearse con la alta sociedad neoyorquina.</a:t>
            </a:r>
          </a:p>
          <a:p>
            <a:r>
              <a:rPr lang="es-ES" sz="2000" b="1" dirty="0" smtClean="0">
                <a:blipFill>
                  <a:blip r:embed="rId2"/>
                  <a:stretch>
                    <a:fillRect/>
                  </a:stretch>
                </a:blipFill>
                <a:effectLst>
                  <a:outerShdw blurRad="38100" dist="38100" dir="2700000" algn="tl">
                    <a:srgbClr val="000000">
                      <a:alpha val="43137"/>
                    </a:srgbClr>
                  </a:outerShdw>
                </a:effectLst>
              </a:rPr>
              <a:t>En los primeros años de estadía en la Gran Manzana, Máxima se desempeñó  como </a:t>
            </a:r>
            <a:r>
              <a:rPr lang="es-ES" sz="2000" b="1" dirty="0" err="1" smtClean="0">
                <a:blipFill>
                  <a:blip r:embed="rId2"/>
                  <a:stretch>
                    <a:fillRect/>
                  </a:stretch>
                </a:blipFill>
                <a:effectLst>
                  <a:outerShdw blurRad="38100" dist="38100" dir="2700000" algn="tl">
                    <a:srgbClr val="000000">
                      <a:alpha val="43137"/>
                    </a:srgbClr>
                  </a:outerShdw>
                </a:effectLst>
              </a:rPr>
              <a:t>broker</a:t>
            </a:r>
            <a:r>
              <a:rPr lang="es-ES" sz="2000" b="1" dirty="0" smtClean="0">
                <a:blipFill>
                  <a:blip r:embed="rId2"/>
                  <a:stretch>
                    <a:fillRect/>
                  </a:stretch>
                </a:blipFill>
                <a:effectLst>
                  <a:outerShdw blurRad="38100" dist="38100" dir="2700000" algn="tl">
                    <a:srgbClr val="000000">
                      <a:alpha val="43137"/>
                    </a:srgbClr>
                  </a:outerShdw>
                </a:effectLst>
              </a:rPr>
              <a:t>   en el banco HSBC. Estas épocas fueron de mucha exigencia laboral, pero sus obligaciones igual le permitieron mantener la agitada vida social a la que estaba acostumbrada en Buenos Aires.</a:t>
            </a:r>
          </a:p>
          <a:p>
            <a:r>
              <a:rPr lang="es-ES" sz="2000" b="1" dirty="0" smtClean="0">
                <a:blipFill>
                  <a:blip r:embed="rId2"/>
                  <a:stretch>
                    <a:fillRect/>
                  </a:stretch>
                </a:blipFill>
                <a:effectLst>
                  <a:outerShdw blurRad="38100" dist="38100" dir="2700000" algn="tl">
                    <a:srgbClr val="000000">
                      <a:alpha val="43137"/>
                    </a:srgbClr>
                  </a:outerShdw>
                </a:effectLst>
              </a:rPr>
              <a:t>En una de esas salidas, la argentina se reencontró con  </a:t>
            </a:r>
            <a:r>
              <a:rPr lang="es-ES" sz="2000" b="1" dirty="0" err="1" smtClean="0">
                <a:blipFill>
                  <a:blip r:embed="rId2"/>
                  <a:stretch>
                    <a:fillRect/>
                  </a:stretch>
                </a:blipFill>
                <a:effectLst>
                  <a:outerShdw blurRad="38100" dist="38100" dir="2700000" algn="tl">
                    <a:srgbClr val="000000">
                      <a:alpha val="43137"/>
                    </a:srgbClr>
                  </a:outerShdw>
                </a:effectLst>
              </a:rPr>
              <a:t>Cynthia</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Kaufmann</a:t>
            </a:r>
            <a:r>
              <a:rPr lang="es-ES" sz="2000" b="1" dirty="0" smtClean="0">
                <a:blipFill>
                  <a:blip r:embed="rId2"/>
                  <a:stretch>
                    <a:fillRect/>
                  </a:stretch>
                </a:blipFill>
                <a:effectLst>
                  <a:outerShdw blurRad="38100" dist="38100" dir="2700000" algn="tl">
                    <a:srgbClr val="000000">
                      <a:alpha val="43137"/>
                    </a:srgbClr>
                  </a:outerShdw>
                </a:effectLst>
              </a:rPr>
              <a:t> una vieja amiga del colegio </a:t>
            </a:r>
            <a:r>
              <a:rPr lang="es-ES" sz="2000" b="1" dirty="0" err="1" smtClean="0">
                <a:blipFill>
                  <a:blip r:embed="rId2"/>
                  <a:stretch>
                    <a:fillRect/>
                  </a:stretch>
                </a:blipFill>
                <a:effectLst>
                  <a:outerShdw blurRad="38100" dist="38100" dir="2700000" algn="tl">
                    <a:srgbClr val="000000">
                      <a:alpha val="43137"/>
                    </a:srgbClr>
                  </a:outerShdw>
                </a:effectLst>
              </a:rPr>
              <a:t>Northlands</a:t>
            </a:r>
            <a:r>
              <a:rPr lang="es-ES" sz="2000" b="1" dirty="0" smtClean="0">
                <a:blipFill>
                  <a:blip r:embed="rId2"/>
                  <a:stretch>
                    <a:fillRect/>
                  </a:stretch>
                </a:blipFill>
                <a:effectLst>
                  <a:outerShdw blurRad="38100" dist="38100" dir="2700000" algn="tl">
                    <a:srgbClr val="000000">
                      <a:alpha val="43137"/>
                    </a:srgbClr>
                  </a:outerShdw>
                </a:effectLst>
              </a:rPr>
              <a:t>, la exclusiva institución educativa de élite ubicada en el norte del  Cono urbano  </a:t>
            </a:r>
            <a:r>
              <a:rPr lang="es-ES" sz="2000" b="1" dirty="0" err="1" smtClean="0">
                <a:blipFill>
                  <a:blip r:embed="rId2"/>
                  <a:stretch>
                    <a:fillRect/>
                  </a:stretch>
                </a:blipFill>
                <a:effectLst>
                  <a:outerShdw blurRad="38100" dist="38100" dir="2700000" algn="tl">
                    <a:srgbClr val="000000">
                      <a:alpha val="43137"/>
                    </a:srgbClr>
                  </a:outerShdw>
                </a:effectLst>
              </a:rPr>
              <a:t>bonarense</a:t>
            </a:r>
            <a:r>
              <a:rPr lang="es-ES" sz="2000" b="1" dirty="0" smtClean="0">
                <a:blipFill>
                  <a:blip r:embed="rId2"/>
                  <a:stretch>
                    <a:fillRect/>
                  </a:stretch>
                </a:blipFill>
                <a:effectLst>
                  <a:outerShdw blurRad="38100" dist="38100" dir="2700000" algn="tl">
                    <a:srgbClr val="000000">
                      <a:alpha val="43137"/>
                    </a:srgbClr>
                  </a:outerShdw>
                </a:effectLst>
              </a:rPr>
              <a:t>.</a:t>
            </a:r>
          </a:p>
          <a:p>
            <a:endParaRPr lang="es-ES" sz="16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4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Willem+Alexander+Princess+Maxima+Maxima+Sz_BTI9I4g0x.jpg"/>
          <p:cNvPicPr>
            <a:picLocks noChangeAspect="1"/>
          </p:cNvPicPr>
          <p:nvPr/>
        </p:nvPicPr>
        <p:blipFill>
          <a:blip r:embed="rId2"/>
          <a:stretch>
            <a:fillRect/>
          </a:stretch>
        </p:blipFill>
        <p:spPr>
          <a:xfrm>
            <a:off x="66972" y="0"/>
            <a:ext cx="9077028"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y_102486731.jpg"/>
          <p:cNvPicPr>
            <a:picLocks noChangeAspect="1"/>
          </p:cNvPicPr>
          <p:nvPr/>
        </p:nvPicPr>
        <p:blipFill>
          <a:blip r:embed="rId2"/>
          <a:stretch>
            <a:fillRect/>
          </a:stretch>
        </p:blipFill>
        <p:spPr>
          <a:xfrm>
            <a:off x="11875" y="0"/>
            <a:ext cx="912024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1285860"/>
            <a:ext cx="7858180" cy="4154984"/>
          </a:xfrm>
          <a:prstGeom prst="rect">
            <a:avLst/>
          </a:prstGeom>
          <a:noFill/>
        </p:spPr>
        <p:txBody>
          <a:bodyPr wrap="square" rtlCol="0">
            <a:spAutoFit/>
          </a:bodyPr>
          <a:lstStyle/>
          <a:p>
            <a:r>
              <a:rPr lang="es-ES" sz="2000" b="1" dirty="0" smtClean="0">
                <a:blipFill>
                  <a:blip r:embed="rId2"/>
                  <a:stretch>
                    <a:fillRect/>
                  </a:stretch>
                </a:blipFill>
                <a:effectLst>
                  <a:outerShdw blurRad="38100" dist="38100" dir="2700000" algn="tl">
                    <a:srgbClr val="000000">
                      <a:alpha val="43137"/>
                    </a:srgbClr>
                  </a:outerShdw>
                </a:effectLst>
              </a:rPr>
              <a:t>Para el año 1999, Máxima había cambiado de trabajo y era vicepresidenta de Mercados Emergentes en el </a:t>
            </a:r>
            <a:r>
              <a:rPr lang="es-ES" sz="2000" b="1" dirty="0" err="1" smtClean="0">
                <a:blipFill>
                  <a:blip r:embed="rId2"/>
                  <a:stretch>
                    <a:fillRect/>
                  </a:stretch>
                </a:blipFill>
                <a:effectLst>
                  <a:outerShdw blurRad="38100" dist="38100" dir="2700000" algn="tl">
                    <a:srgbClr val="000000">
                      <a:alpha val="43137"/>
                    </a:srgbClr>
                  </a:outerShdw>
                </a:effectLst>
              </a:rPr>
              <a:t>Dresdner</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Kleinwort</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Benson</a:t>
            </a:r>
            <a:r>
              <a:rPr lang="es-ES" sz="2000" b="1" dirty="0" smtClean="0">
                <a:blipFill>
                  <a:blip r:embed="rId2"/>
                  <a:stretch>
                    <a:fillRect/>
                  </a:stretch>
                </a:blipFill>
                <a:effectLst>
                  <a:outerShdw blurRad="38100" dist="38100" dir="2700000" algn="tl">
                    <a:srgbClr val="000000">
                      <a:alpha val="43137"/>
                    </a:srgbClr>
                  </a:outerShdw>
                </a:effectLst>
              </a:rPr>
              <a:t>, uno de los bancos más reconocidos del mundo, y convivía con un sueco llamado  </a:t>
            </a:r>
            <a:r>
              <a:rPr lang="es-ES" sz="2000" b="1" dirty="0" err="1" smtClean="0">
                <a:blipFill>
                  <a:blip r:embed="rId2"/>
                  <a:stretch>
                    <a:fillRect/>
                  </a:stretch>
                </a:blipFill>
                <a:effectLst>
                  <a:outerShdw blurRad="38100" dist="38100" dir="2700000" algn="tl">
                    <a:srgbClr val="000000">
                      <a:alpha val="43137"/>
                    </a:srgbClr>
                  </a:outerShdw>
                </a:effectLst>
              </a:rPr>
              <a:t>Dieter</a:t>
            </a:r>
            <a:r>
              <a:rPr lang="es-ES" sz="2000" b="1" dirty="0" smtClean="0">
                <a:blipFill>
                  <a:blip r:embed="rId2"/>
                  <a:stretch>
                    <a:fillRect/>
                  </a:stretch>
                </a:blipFill>
                <a:effectLst>
                  <a:outerShdw blurRad="38100" dist="38100" dir="2700000" algn="tl">
                    <a:srgbClr val="000000">
                      <a:alpha val="43137"/>
                    </a:srgbClr>
                  </a:outerShdw>
                </a:effectLst>
              </a:rPr>
              <a:t>  </a:t>
            </a:r>
            <a:r>
              <a:rPr lang="es-ES" sz="2000" b="1" dirty="0" err="1" smtClean="0">
                <a:blipFill>
                  <a:blip r:embed="rId2"/>
                  <a:stretch>
                    <a:fillRect/>
                  </a:stretch>
                </a:blipFill>
                <a:effectLst>
                  <a:outerShdw blurRad="38100" dist="38100" dir="2700000" algn="tl">
                    <a:srgbClr val="000000">
                      <a:alpha val="43137"/>
                    </a:srgbClr>
                  </a:outerShdw>
                </a:effectLst>
              </a:rPr>
              <a:t>Zimmermann</a:t>
            </a:r>
            <a:r>
              <a:rPr lang="es-ES" sz="2000" b="1" dirty="0" smtClean="0">
                <a:blipFill>
                  <a:blip r:embed="rId2"/>
                  <a:stretch>
                    <a:fillRect/>
                  </a:stretch>
                </a:blipFill>
                <a:effectLst>
                  <a:outerShdw blurRad="38100" dist="38100" dir="2700000" algn="tl">
                    <a:srgbClr val="000000">
                      <a:alpha val="43137"/>
                    </a:srgbClr>
                  </a:outerShdw>
                </a:effectLst>
              </a:rPr>
              <a:t> en un piso ubicado en el barrio de Chelsea.</a:t>
            </a:r>
          </a:p>
          <a:p>
            <a:r>
              <a:rPr lang="es-ES" sz="2000" b="1" dirty="0" smtClean="0">
                <a:blipFill>
                  <a:blip r:embed="rId2"/>
                  <a:stretch>
                    <a:fillRect/>
                  </a:stretch>
                </a:blipFill>
                <a:effectLst>
                  <a:outerShdw blurRad="38100" dist="38100" dir="2700000" algn="tl">
                    <a:srgbClr val="000000">
                      <a:alpha val="43137"/>
                    </a:srgbClr>
                  </a:outerShdw>
                </a:effectLst>
              </a:rPr>
              <a:t>Su amistad con </a:t>
            </a:r>
            <a:r>
              <a:rPr lang="es-ES" sz="2000" b="1" dirty="0" err="1" smtClean="0">
                <a:blipFill>
                  <a:blip r:embed="rId2"/>
                  <a:stretch>
                    <a:fillRect/>
                  </a:stretch>
                </a:blipFill>
                <a:effectLst>
                  <a:outerShdw blurRad="38100" dist="38100" dir="2700000" algn="tl">
                    <a:srgbClr val="000000">
                      <a:alpha val="43137"/>
                    </a:srgbClr>
                  </a:outerShdw>
                </a:effectLst>
              </a:rPr>
              <a:t>Cynthia</a:t>
            </a:r>
            <a:r>
              <a:rPr lang="es-ES" sz="2000" b="1" dirty="0" smtClean="0">
                <a:blipFill>
                  <a:blip r:embed="rId2"/>
                  <a:stretch>
                    <a:fillRect/>
                  </a:stretch>
                </a:blipFill>
                <a:effectLst>
                  <a:outerShdw blurRad="38100" dist="38100" dir="2700000" algn="tl">
                    <a:srgbClr val="000000">
                      <a:alpha val="43137"/>
                    </a:srgbClr>
                  </a:outerShdw>
                </a:effectLst>
              </a:rPr>
              <a:t>  seguía </a:t>
            </a:r>
            <a:r>
              <a:rPr lang="es-ES" sz="2000" b="1" dirty="0" err="1" smtClean="0">
                <a:blipFill>
                  <a:blip r:embed="rId2"/>
                  <a:stretch>
                    <a:fillRect/>
                  </a:stretch>
                </a:blipFill>
                <a:effectLst>
                  <a:outerShdw blurRad="38100" dist="38100" dir="2700000" algn="tl">
                    <a:srgbClr val="000000">
                      <a:alpha val="43137"/>
                    </a:srgbClr>
                  </a:outerShdw>
                </a:effectLst>
              </a:rPr>
              <a:t>fluída</a:t>
            </a:r>
            <a:r>
              <a:rPr lang="es-ES" sz="2000" b="1" dirty="0" smtClean="0">
                <a:blipFill>
                  <a:blip r:embed="rId2"/>
                  <a:stretch>
                    <a:fillRect/>
                  </a:stretch>
                </a:blipFill>
                <a:effectLst>
                  <a:outerShdw blurRad="38100" dist="38100" dir="2700000" algn="tl">
                    <a:srgbClr val="000000">
                      <a:alpha val="43137"/>
                    </a:srgbClr>
                  </a:outerShdw>
                </a:effectLst>
              </a:rPr>
              <a:t>, y en marzo,  </a:t>
            </a:r>
            <a:r>
              <a:rPr lang="es-ES" sz="2000" b="1" dirty="0" err="1" smtClean="0">
                <a:blipFill>
                  <a:blip r:embed="rId2"/>
                  <a:stretch>
                    <a:fillRect/>
                  </a:stretch>
                </a:blipFill>
                <a:effectLst>
                  <a:outerShdw blurRad="38100" dist="38100" dir="2700000" algn="tl">
                    <a:srgbClr val="000000">
                      <a:alpha val="43137"/>
                    </a:srgbClr>
                  </a:outerShdw>
                </a:effectLst>
              </a:rPr>
              <a:t>Zorreguieta</a:t>
            </a:r>
            <a:r>
              <a:rPr lang="es-ES" sz="2000" b="1" dirty="0" smtClean="0">
                <a:blipFill>
                  <a:blip r:embed="rId2"/>
                  <a:stretch>
                    <a:fillRect/>
                  </a:stretch>
                </a:blipFill>
                <a:effectLst>
                  <a:outerShdw blurRad="38100" dist="38100" dir="2700000" algn="tl">
                    <a:srgbClr val="000000">
                      <a:alpha val="43137"/>
                    </a:srgbClr>
                  </a:outerShdw>
                </a:effectLst>
              </a:rPr>
              <a:t> aceptó una invitación para asistir a la Feria de Sevilla. Fue en ese escenario en el que conoció por primera vez a Guillermo de Orange.</a:t>
            </a:r>
          </a:p>
          <a:p>
            <a:r>
              <a:rPr lang="es-ES" sz="2000" b="1" dirty="0" err="1" smtClean="0">
                <a:blipFill>
                  <a:blip r:embed="rId2"/>
                  <a:stretch>
                    <a:fillRect/>
                  </a:stretch>
                </a:blipFill>
                <a:effectLst>
                  <a:outerShdw blurRad="38100" dist="38100" dir="2700000" algn="tl">
                    <a:srgbClr val="000000">
                      <a:alpha val="43137"/>
                    </a:srgbClr>
                  </a:outerShdw>
                </a:effectLst>
              </a:rPr>
              <a:t>Cynthia</a:t>
            </a:r>
            <a:r>
              <a:rPr lang="es-ES" sz="2000" b="1" dirty="0" smtClean="0">
                <a:blipFill>
                  <a:blip r:embed="rId2"/>
                  <a:stretch>
                    <a:fillRect/>
                  </a:stretch>
                </a:blipFill>
                <a:effectLst>
                  <a:outerShdw blurRad="38100" dist="38100" dir="2700000" algn="tl">
                    <a:srgbClr val="000000">
                      <a:alpha val="43137"/>
                    </a:srgbClr>
                  </a:outerShdw>
                </a:effectLst>
              </a:rPr>
              <a:t>  y el príncipe se conocían de frecuentar eventos en Nueva York y como Máxima estaba en un </a:t>
            </a:r>
            <a:r>
              <a:rPr lang="es-ES" sz="2000" b="1" i="1" dirty="0" smtClean="0">
                <a:blipFill>
                  <a:blip r:embed="rId2"/>
                  <a:stretch>
                    <a:fillRect/>
                  </a:stretch>
                </a:blipFill>
                <a:effectLst>
                  <a:outerShdw blurRad="38100" dist="38100" dir="2700000" algn="tl">
                    <a:srgbClr val="000000">
                      <a:alpha val="43137"/>
                    </a:srgbClr>
                  </a:outerShdw>
                </a:effectLst>
              </a:rPr>
              <a:t>impasse </a:t>
            </a:r>
            <a:r>
              <a:rPr lang="es-ES" sz="2000" b="1" dirty="0" smtClean="0">
                <a:blipFill>
                  <a:blip r:embed="rId2"/>
                  <a:stretch>
                    <a:fillRect/>
                  </a:stretch>
                </a:blipFill>
                <a:effectLst>
                  <a:outerShdw blurRad="38100" dist="38100" dir="2700000" algn="tl">
                    <a:srgbClr val="000000">
                      <a:alpha val="43137"/>
                    </a:srgbClr>
                  </a:outerShdw>
                </a:effectLst>
              </a:rPr>
              <a:t>con </a:t>
            </a:r>
            <a:r>
              <a:rPr lang="es-ES" sz="2000" b="1" dirty="0" err="1" smtClean="0">
                <a:blipFill>
                  <a:blip r:embed="rId2"/>
                  <a:stretch>
                    <a:fillRect/>
                  </a:stretch>
                </a:blipFill>
                <a:effectLst>
                  <a:outerShdw blurRad="38100" dist="38100" dir="2700000" algn="tl">
                    <a:srgbClr val="000000">
                      <a:alpha val="43137"/>
                    </a:srgbClr>
                  </a:outerShdw>
                </a:effectLst>
              </a:rPr>
              <a:t>Dieter</a:t>
            </a:r>
            <a:r>
              <a:rPr lang="es-ES" sz="2000" b="1" dirty="0" smtClean="0">
                <a:blipFill>
                  <a:blip r:embed="rId2"/>
                  <a:stretch>
                    <a:fillRect/>
                  </a:stretch>
                </a:blipFill>
                <a:effectLst>
                  <a:outerShdw blurRad="38100" dist="38100" dir="2700000" algn="tl">
                    <a:srgbClr val="000000">
                      <a:alpha val="43137"/>
                    </a:srgbClr>
                  </a:outerShdw>
                </a:effectLst>
              </a:rPr>
              <a:t>, su amiga había organizado para que ella y Guillermo coincidieran en una fiesta en Sevilla.</a:t>
            </a:r>
            <a:endParaRPr lang="es-ES" sz="2400" b="1" dirty="0" smtClean="0">
              <a:blipFill>
                <a:blip r:embed="rId2"/>
                <a:stretch>
                  <a:fillRect/>
                </a:stretch>
              </a:blipFill>
              <a:effectLst>
                <a:outerShdw blurRad="38100" dist="38100" dir="2700000" algn="tl">
                  <a:srgbClr val="000000">
                    <a:alpha val="43137"/>
                  </a:srgbClr>
                </a:outerShdw>
              </a:effectLst>
            </a:endParaRPr>
          </a:p>
          <a:p>
            <a:endParaRPr lang="es-ES" sz="24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3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1mzxifaixbd.jpg"/>
          <p:cNvPicPr>
            <a:picLocks noChangeAspect="1"/>
          </p:cNvPicPr>
          <p:nvPr/>
        </p:nvPicPr>
        <p:blipFill>
          <a:blip r:embed="rId2"/>
          <a:stretch>
            <a:fillRect/>
          </a:stretch>
        </p:blipFill>
        <p:spPr>
          <a:xfrm>
            <a:off x="1749102" y="0"/>
            <a:ext cx="5645795"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ima-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71472" y="1071546"/>
            <a:ext cx="8001056" cy="4708981"/>
          </a:xfrm>
          <a:prstGeom prst="rect">
            <a:avLst/>
          </a:prstGeom>
          <a:noFill/>
        </p:spPr>
        <p:txBody>
          <a:bodyPr wrap="square" rtlCol="0">
            <a:spAutoFit/>
          </a:bodyPr>
          <a:lstStyle/>
          <a:p>
            <a:r>
              <a:rPr lang="es-ES" sz="2000" b="1" dirty="0" smtClean="0">
                <a:blipFill>
                  <a:blip r:embed="rId2"/>
                  <a:stretch>
                    <a:fillRect/>
                  </a:stretch>
                </a:blipFill>
                <a:effectLst>
                  <a:outerShdw blurRad="38100" dist="38100" dir="2700000" algn="tl">
                    <a:srgbClr val="000000">
                      <a:alpha val="43137"/>
                    </a:srgbClr>
                  </a:outerShdw>
                </a:effectLst>
              </a:rPr>
              <a:t>Cuando finalmente llegó ese momento, el príncipe sacó a bailar a Máxima y ella aceptó, aunque no estaba impresionada por el aspecto físico de Guillermo y mucho menos por sus cualidades como bailarín. Una de las frases que más recuerda el príncipe del primer encuentro es “ </a:t>
            </a:r>
            <a:r>
              <a:rPr lang="es-ES" sz="2000" b="1" dirty="0" err="1" smtClean="0">
                <a:blipFill>
                  <a:blip r:embed="rId2"/>
                  <a:stretch>
                    <a:fillRect/>
                  </a:stretch>
                </a:blipFill>
                <a:effectLst>
                  <a:outerShdw blurRad="38100" dist="38100" dir="2700000" algn="tl">
                    <a:srgbClr val="000000">
                      <a:alpha val="43137"/>
                    </a:srgbClr>
                  </a:outerShdw>
                </a:effectLst>
              </a:rPr>
              <a:t>you</a:t>
            </a:r>
            <a:r>
              <a:rPr lang="es-ES" sz="2000" b="1" dirty="0" smtClean="0">
                <a:blipFill>
                  <a:blip r:embed="rId2"/>
                  <a:stretch>
                    <a:fillRect/>
                  </a:stretch>
                </a:blipFill>
                <a:effectLst>
                  <a:outerShdw blurRad="38100" dist="38100" dir="2700000" algn="tl">
                    <a:srgbClr val="000000">
                      <a:alpha val="43137"/>
                    </a:srgbClr>
                  </a:outerShdw>
                </a:effectLst>
              </a:rPr>
              <a:t> are </a:t>
            </a:r>
            <a:r>
              <a:rPr lang="es-ES" sz="2000" b="1" dirty="0" err="1" smtClean="0">
                <a:blipFill>
                  <a:blip r:embed="rId2"/>
                  <a:stretch>
                    <a:fillRect/>
                  </a:stretch>
                </a:blipFill>
                <a:effectLst>
                  <a:outerShdw blurRad="38100" dist="38100" dir="2700000" algn="tl">
                    <a:srgbClr val="000000">
                      <a:alpha val="43137"/>
                    </a:srgbClr>
                  </a:outerShdw>
                </a:effectLst>
              </a:rPr>
              <a:t>made</a:t>
            </a:r>
            <a:r>
              <a:rPr lang="es-ES" sz="2000" b="1" dirty="0" smtClean="0">
                <a:blipFill>
                  <a:blip r:embed="rId2"/>
                  <a:stretch>
                    <a:fillRect/>
                  </a:stretch>
                </a:blipFill>
                <a:effectLst>
                  <a:outerShdw blurRad="38100" dist="38100" dir="2700000" algn="tl">
                    <a:srgbClr val="000000">
                      <a:alpha val="43137"/>
                    </a:srgbClr>
                  </a:outerShdw>
                </a:effectLst>
              </a:rPr>
              <a:t>  of </a:t>
            </a:r>
            <a:r>
              <a:rPr lang="es-ES" sz="2000" b="1" dirty="0" err="1" smtClean="0">
                <a:blipFill>
                  <a:blip r:embed="rId2"/>
                  <a:stretch>
                    <a:fillRect/>
                  </a:stretch>
                </a:blipFill>
                <a:effectLst>
                  <a:outerShdw blurRad="38100" dist="38100" dir="2700000" algn="tl">
                    <a:srgbClr val="000000">
                      <a:alpha val="43137"/>
                    </a:srgbClr>
                  </a:outerShdw>
                </a:effectLst>
              </a:rPr>
              <a:t>wood</a:t>
            </a:r>
            <a:r>
              <a:rPr lang="es-ES" sz="2000" b="1" dirty="0" smtClean="0">
                <a:blipFill>
                  <a:blip r:embed="rId2"/>
                  <a:stretch>
                    <a:fillRect/>
                  </a:stretch>
                </a:blipFill>
                <a:effectLst>
                  <a:outerShdw blurRad="38100" dist="38100" dir="2700000" algn="tl">
                    <a:srgbClr val="000000">
                      <a:alpha val="43137"/>
                    </a:srgbClr>
                  </a:outerShdw>
                </a:effectLst>
              </a:rPr>
              <a:t> ", en inglés "</a:t>
            </a:r>
            <a:r>
              <a:rPr lang="es-ES" sz="2000" b="1" dirty="0" err="1" smtClean="0">
                <a:blipFill>
                  <a:blip r:embed="rId2"/>
                  <a:stretch>
                    <a:fillRect/>
                  </a:stretch>
                </a:blipFill>
                <a:effectLst>
                  <a:outerShdw blurRad="38100" dist="38100" dir="2700000" algn="tl">
                    <a:srgbClr val="000000">
                      <a:alpha val="43137"/>
                    </a:srgbClr>
                  </a:outerShdw>
                </a:effectLst>
              </a:rPr>
              <a:t>sos</a:t>
            </a:r>
            <a:r>
              <a:rPr lang="es-ES" sz="2000" b="1" dirty="0" smtClean="0">
                <a:blipFill>
                  <a:blip r:embed="rId2"/>
                  <a:stretch>
                    <a:fillRect/>
                  </a:stretch>
                </a:blipFill>
                <a:effectLst>
                  <a:outerShdw blurRad="38100" dist="38100" dir="2700000" algn="tl">
                    <a:srgbClr val="000000">
                      <a:alpha val="43137"/>
                    </a:srgbClr>
                  </a:outerShdw>
                </a:effectLst>
              </a:rPr>
              <a:t> de madera".</a:t>
            </a:r>
          </a:p>
          <a:p>
            <a:r>
              <a:rPr lang="es-ES" sz="2000" b="1" dirty="0" smtClean="0">
                <a:blipFill>
                  <a:blip r:embed="rId2"/>
                  <a:stretch>
                    <a:fillRect/>
                  </a:stretch>
                </a:blipFill>
                <a:effectLst>
                  <a:outerShdw blurRad="38100" dist="38100" dir="2700000" algn="tl">
                    <a:srgbClr val="000000">
                      <a:alpha val="43137"/>
                    </a:srgbClr>
                  </a:outerShdw>
                </a:effectLst>
              </a:rPr>
              <a:t>Guillermo quedó encantado con la frescura y el humor de la argentina y el flechazo fue casi inmediato. Ella, en cambio, se tomó su tiempo para resolver su situación con </a:t>
            </a:r>
            <a:r>
              <a:rPr lang="es-ES" sz="2000" b="1" dirty="0" err="1" smtClean="0">
                <a:blipFill>
                  <a:blip r:embed="rId2"/>
                  <a:stretch>
                    <a:fillRect/>
                  </a:stretch>
                </a:blipFill>
                <a:effectLst>
                  <a:outerShdw blurRad="38100" dist="38100" dir="2700000" algn="tl">
                    <a:srgbClr val="000000">
                      <a:alpha val="43137"/>
                    </a:srgbClr>
                  </a:outerShdw>
                </a:effectLst>
              </a:rPr>
              <a:t>Dieter</a:t>
            </a:r>
            <a:r>
              <a:rPr lang="es-ES" sz="2000" b="1" dirty="0" smtClean="0">
                <a:blipFill>
                  <a:blip r:embed="rId2"/>
                  <a:stretch>
                    <a:fillRect/>
                  </a:stretch>
                </a:blipFill>
                <a:effectLst>
                  <a:outerShdw blurRad="38100" dist="38100" dir="2700000" algn="tl">
                    <a:srgbClr val="000000">
                      <a:alpha val="43137"/>
                    </a:srgbClr>
                  </a:outerShdw>
                </a:effectLst>
              </a:rPr>
              <a:t> y regresó a Nueva York. </a:t>
            </a:r>
          </a:p>
          <a:p>
            <a:r>
              <a:rPr lang="es-ES" sz="2000" b="1" dirty="0" smtClean="0">
                <a:blipFill>
                  <a:blip r:embed="rId2"/>
                  <a:stretch>
                    <a:fillRect/>
                  </a:stretch>
                </a:blipFill>
                <a:effectLst>
                  <a:outerShdw blurRad="38100" dist="38100" dir="2700000" algn="tl">
                    <a:srgbClr val="000000">
                      <a:alpha val="43137"/>
                    </a:srgbClr>
                  </a:outerShdw>
                </a:effectLst>
              </a:rPr>
              <a:t>Lo que pasó después, ya es historia: a los tres meses del encuentro, Máxima, que por entonces había conseguido un puesto importante en el Deutsche Bank, conoció a la reina Beatriz en la residencia estival de </a:t>
            </a:r>
            <a:r>
              <a:rPr lang="es-ES" sz="2000" b="1" dirty="0" err="1" smtClean="0">
                <a:blipFill>
                  <a:blip r:embed="rId2"/>
                  <a:stretch>
                    <a:fillRect/>
                  </a:stretch>
                </a:blipFill>
                <a:effectLst>
                  <a:outerShdw blurRad="38100" dist="38100" dir="2700000" algn="tl">
                    <a:srgbClr val="000000">
                      <a:alpha val="43137"/>
                    </a:srgbClr>
                  </a:outerShdw>
                </a:effectLst>
              </a:rPr>
              <a:t>Tavernelle</a:t>
            </a:r>
            <a:r>
              <a:rPr lang="es-ES" sz="2000" b="1" dirty="0" smtClean="0">
                <a:blipFill>
                  <a:blip r:embed="rId2"/>
                  <a:stretch>
                    <a:fillRect/>
                  </a:stretch>
                </a:blipFill>
                <a:effectLst>
                  <a:outerShdw blurRad="38100" dist="38100" dir="2700000" algn="tl">
                    <a:srgbClr val="000000">
                      <a:alpha val="43137"/>
                    </a:srgbClr>
                  </a:outerShdw>
                </a:effectLst>
              </a:rPr>
              <a:t>. Ella le </a:t>
            </a:r>
            <a:r>
              <a:rPr lang="es-ES" sz="2000" b="1" dirty="0" err="1" smtClean="0">
                <a:blipFill>
                  <a:blip r:embed="rId2"/>
                  <a:stretch>
                    <a:fillRect/>
                  </a:stretch>
                </a:blipFill>
                <a:effectLst>
                  <a:outerShdw blurRad="38100" dist="38100" dir="2700000" algn="tl">
                    <a:srgbClr val="000000">
                      <a:alpha val="43137"/>
                    </a:srgbClr>
                  </a:outerShdw>
                </a:effectLst>
              </a:rPr>
              <a:t>dió</a:t>
            </a:r>
            <a:r>
              <a:rPr lang="es-ES" sz="2000" b="1" dirty="0" smtClean="0">
                <a:blipFill>
                  <a:blip r:embed="rId2"/>
                  <a:stretch>
                    <a:fillRect/>
                  </a:stretch>
                </a:blipFill>
                <a:effectLst>
                  <a:outerShdw blurRad="38100" dist="38100" dir="2700000" algn="tl">
                    <a:srgbClr val="000000">
                      <a:alpha val="43137"/>
                    </a:srgbClr>
                  </a:outerShdw>
                </a:effectLst>
              </a:rPr>
              <a:t> el visto bueno a la relación de su hijo y </a:t>
            </a:r>
            <a:r>
              <a:rPr lang="es-ES" sz="2000" b="1" dirty="0" err="1" smtClean="0">
                <a:blipFill>
                  <a:blip r:embed="rId2"/>
                  <a:stretch>
                    <a:fillRect/>
                  </a:stretch>
                </a:blipFill>
                <a:effectLst>
                  <a:outerShdw blurRad="38100" dist="38100" dir="2700000" algn="tl">
                    <a:srgbClr val="000000">
                      <a:alpha val="43137"/>
                    </a:srgbClr>
                  </a:outerShdw>
                </a:effectLst>
              </a:rPr>
              <a:t>Zorreguieta</a:t>
            </a:r>
            <a:r>
              <a:rPr lang="es-ES" sz="2000" b="1" dirty="0" smtClean="0">
                <a:blipFill>
                  <a:blip r:embed="rId2"/>
                  <a:stretch>
                    <a:fillRect/>
                  </a:stretch>
                </a:blipFill>
                <a:effectLst>
                  <a:outerShdw blurRad="38100" dist="38100" dir="2700000" algn="tl">
                    <a:srgbClr val="000000">
                      <a:alpha val="43137"/>
                    </a:srgbClr>
                  </a:outerShdw>
                </a:effectLst>
              </a:rPr>
              <a:t> respiró aliviada. A los pocos días, la prensa comenzó a filtrar información de la nueva pareja real.</a:t>
            </a:r>
          </a:p>
          <a:p>
            <a:endParaRPr lang="es-ES" sz="2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4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c0083a11f757f43322cd07611235602.jpg"/>
          <p:cNvPicPr>
            <a:picLocks noChangeAspect="1"/>
          </p:cNvPicPr>
          <p:nvPr/>
        </p:nvPicPr>
        <p:blipFill>
          <a:blip r:embed="rId2"/>
          <a:stretch>
            <a:fillRect/>
          </a:stretch>
        </p:blipFill>
        <p:spPr>
          <a:xfrm>
            <a:off x="2291700" y="0"/>
            <a:ext cx="456059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Monaco+Royal+Wedding+Religious+kGlm7UIDUehx.jpg"/>
          <p:cNvPicPr>
            <a:picLocks noChangeAspect="1"/>
          </p:cNvPicPr>
          <p:nvPr/>
        </p:nvPicPr>
        <p:blipFill>
          <a:blip r:embed="rId2"/>
          <a:stretch>
            <a:fillRect/>
          </a:stretch>
        </p:blipFill>
        <p:spPr>
          <a:xfrm>
            <a:off x="1856259" y="0"/>
            <a:ext cx="5431482"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landa Maxima 2.jpg"/>
          <p:cNvPicPr>
            <a:picLocks noChangeAspect="1"/>
          </p:cNvPicPr>
          <p:nvPr/>
        </p:nvPicPr>
        <p:blipFill>
          <a:blip r:embed="rId2"/>
          <a:stretch>
            <a:fillRect/>
          </a:stretch>
        </p:blipFill>
        <p:spPr>
          <a:xfrm>
            <a:off x="0" y="1"/>
            <a:ext cx="9144000" cy="6891622"/>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ubbelportret-54-website-groot.jpg"/>
          <p:cNvPicPr>
            <a:picLocks noChangeAspect="1"/>
          </p:cNvPicPr>
          <p:nvPr/>
        </p:nvPicPr>
        <p:blipFill>
          <a:blip r:embed="rId2"/>
          <a:stretch>
            <a:fillRect/>
          </a:stretch>
        </p:blipFill>
        <p:spPr>
          <a:xfrm>
            <a:off x="0" y="13342"/>
            <a:ext cx="9144000" cy="6831315"/>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xima_og_Willem-_8430074x3.jpg"/>
          <p:cNvPicPr>
            <a:picLocks noGrp="1" noChangeAspect="1"/>
          </p:cNvPicPr>
          <p:nvPr>
            <p:ph idx="1"/>
          </p:nvPr>
        </p:nvPicPr>
        <p:blipFill>
          <a:blip r:embed="rId2"/>
          <a:stretch>
            <a:fillRect/>
          </a:stretch>
        </p:blipFill>
        <p:spPr>
          <a:xfrm>
            <a:off x="0" y="0"/>
            <a:ext cx="9144000" cy="6858000"/>
          </a:xfrm>
          <a:effectLst/>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x1.jpg"/>
          <p:cNvPicPr>
            <a:picLocks noGrp="1" noChangeAspect="1"/>
          </p:cNvPicPr>
          <p:nvPr>
            <p:ph idx="1"/>
          </p:nvPr>
        </p:nvPicPr>
        <p:blipFill>
          <a:blip r:embed="rId2"/>
          <a:stretch>
            <a:fillRect/>
          </a:stretch>
        </p:blipFill>
        <p:spPr>
          <a:xfrm>
            <a:off x="2357422" y="0"/>
            <a:ext cx="5214974" cy="6858000"/>
          </a:xfr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714488"/>
            <a:ext cx="7358114" cy="3477875"/>
          </a:xfrm>
          <a:prstGeom prst="rect">
            <a:avLst/>
          </a:prstGeom>
          <a:noFill/>
        </p:spPr>
        <p:txBody>
          <a:bodyPr wrap="square" rtlCol="0">
            <a:spAutoFit/>
          </a:bodyPr>
          <a:lstStyle/>
          <a:p>
            <a:r>
              <a:rPr lang="es-ES" sz="2000" b="1" dirty="0" smtClean="0">
                <a:blipFill>
                  <a:blip r:embed="rId2"/>
                  <a:stretch>
                    <a:fillRect/>
                  </a:stretch>
                </a:blipFill>
                <a:effectLst>
                  <a:outerShdw blurRad="38100" dist="38100" dir="2700000" algn="tl">
                    <a:srgbClr val="000000">
                      <a:alpha val="43137"/>
                    </a:srgbClr>
                  </a:outerShdw>
                </a:effectLst>
              </a:rPr>
              <a:t>La propuesta de casamiento llegó a orillas del lago congelado de Huis Ten Bosch, en el palacio de la reina, en marzo de 2001. El príncipe le dio a Máxima un anillo de diamantes naranjas. Los primeros en enterarse de la novedad fueron el matrimonio real y después, los padres de la argentina.</a:t>
            </a:r>
          </a:p>
          <a:p>
            <a:r>
              <a:rPr lang="es-ES" sz="2000" b="1" dirty="0" smtClean="0">
                <a:blipFill>
                  <a:blip r:embed="rId2"/>
                  <a:stretch>
                    <a:fillRect/>
                  </a:stretch>
                </a:blipFill>
                <a:effectLst>
                  <a:outerShdw blurRad="38100" dist="38100" dir="2700000" algn="tl">
                    <a:srgbClr val="000000">
                      <a:alpha val="43137"/>
                    </a:srgbClr>
                  </a:outerShdw>
                </a:effectLst>
              </a:rPr>
              <a:t>El pueblo holandés se enteró del compromiso a través de una cadena nacional. Máxima brindó un breve mensaje en holandés y respondió, con cierta dificultad aún, preguntas de los periodistas.</a:t>
            </a:r>
          </a:p>
          <a:p>
            <a:r>
              <a:rPr lang="es-ES" sz="2000" b="1" dirty="0" smtClean="0">
                <a:blipFill>
                  <a:blip r:embed="rId2"/>
                  <a:stretch>
                    <a:fillRect/>
                  </a:stretch>
                </a:blipFill>
                <a:effectLst>
                  <a:outerShdw blurRad="38100" dist="38100" dir="2700000" algn="tl">
                    <a:srgbClr val="000000">
                      <a:alpha val="43137"/>
                    </a:srgbClr>
                  </a:outerShdw>
                </a:effectLst>
              </a:rPr>
              <a:t> </a:t>
            </a:r>
          </a:p>
          <a:p>
            <a:endParaRPr lang="es-ES" sz="2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714612" y="2643182"/>
            <a:ext cx="3571900" cy="1015663"/>
          </a:xfrm>
          <a:prstGeom prst="rect">
            <a:avLst/>
          </a:prstGeom>
          <a:noFill/>
        </p:spPr>
        <p:txBody>
          <a:bodyPr wrap="square" rtlCol="0">
            <a:spAutoFit/>
          </a:bodyPr>
          <a:lstStyle/>
          <a:p>
            <a:r>
              <a:rPr lang="es-ES" sz="6000" b="1" dirty="0" smtClean="0">
                <a:blipFill>
                  <a:blip r:embed="rId2"/>
                  <a:stretch>
                    <a:fillRect/>
                  </a:stretch>
                </a:blipFill>
                <a:effectLst>
                  <a:outerShdw blurRad="38100" dist="38100" dir="2700000" algn="tl">
                    <a:srgbClr val="000000">
                      <a:alpha val="43137"/>
                    </a:srgbClr>
                  </a:outerShdw>
                </a:effectLst>
              </a:rPr>
              <a:t>La Boda</a:t>
            </a:r>
            <a:endParaRPr lang="es-ES" sz="6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de_277333_2036263_free.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P-100859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lide_12489_166908_huge.jpg"/>
          <p:cNvPicPr>
            <a:picLocks noChangeAspect="1"/>
          </p:cNvPicPr>
          <p:nvPr/>
        </p:nvPicPr>
        <p:blipFill>
          <a:blip r:embed="rId2"/>
          <a:stretch>
            <a:fillRect/>
          </a:stretch>
        </p:blipFill>
        <p:spPr>
          <a:xfrm>
            <a:off x="0" y="0"/>
            <a:ext cx="9144000" cy="6831315"/>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e8cd7dc71478fd7f83f56d6d86c6639bf61ba57a053ab0647e4e47d52197ac.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500042"/>
            <a:ext cx="6643734" cy="1754326"/>
          </a:xfrm>
          <a:prstGeom prst="rect">
            <a:avLst/>
          </a:prstGeom>
          <a:noFill/>
        </p:spPr>
        <p:txBody>
          <a:bodyPr wrap="square" rtlCol="0">
            <a:spAutoFit/>
          </a:bodyPr>
          <a:lstStyle/>
          <a:p>
            <a:pPr algn="ctr"/>
            <a:r>
              <a:rPr lang="es-ES" sz="4000" dirty="0" smtClean="0"/>
              <a:t> </a:t>
            </a:r>
            <a:r>
              <a:rPr lang="es-ES" sz="5400" b="1" dirty="0" smtClean="0">
                <a:blipFill>
                  <a:blip r:embed="rId2"/>
                  <a:stretch>
                    <a:fillRect/>
                  </a:stretch>
                </a:blipFill>
                <a:effectLst>
                  <a:outerShdw blurRad="38100" dist="38100" dir="2700000" algn="tl">
                    <a:srgbClr val="000000">
                      <a:alpha val="43137"/>
                    </a:srgbClr>
                  </a:outerShdw>
                </a:effectLst>
              </a:rPr>
              <a:t>Los Príncipes </a:t>
            </a:r>
          </a:p>
          <a:p>
            <a:pPr algn="ctr"/>
            <a:r>
              <a:rPr lang="es-ES" sz="5400" b="1" dirty="0" smtClean="0">
                <a:blipFill>
                  <a:blip r:embed="rId2"/>
                  <a:stretch>
                    <a:fillRect/>
                  </a:stretch>
                </a:blipFill>
                <a:effectLst>
                  <a:outerShdw blurRad="38100" dist="38100" dir="2700000" algn="tl">
                    <a:srgbClr val="000000">
                      <a:alpha val="43137"/>
                    </a:srgbClr>
                  </a:outerShdw>
                </a:effectLst>
              </a:rPr>
              <a:t>En Familia</a:t>
            </a:r>
            <a:endParaRPr lang="es-ES" sz="5400" b="1" dirty="0">
              <a:blipFill>
                <a:blip r:embed="rId2"/>
                <a:stretch>
                  <a:fillRect/>
                </a:stretch>
              </a:blipFill>
              <a:effectLst>
                <a:outerShdw blurRad="38100" dist="38100" dir="2700000" algn="tl">
                  <a:srgbClr val="000000">
                    <a:alpha val="43137"/>
                  </a:srgbClr>
                </a:outerShdw>
              </a:effectLst>
            </a:endParaRPr>
          </a:p>
        </p:txBody>
      </p:sp>
      <p:sp>
        <p:nvSpPr>
          <p:cNvPr id="7" name="6 CuadroTexto"/>
          <p:cNvSpPr txBox="1"/>
          <p:nvPr/>
        </p:nvSpPr>
        <p:spPr>
          <a:xfrm>
            <a:off x="928662" y="2928934"/>
            <a:ext cx="7286676" cy="2862322"/>
          </a:xfrm>
          <a:prstGeom prst="rect">
            <a:avLst/>
          </a:prstGeom>
          <a:noFill/>
        </p:spPr>
        <p:txBody>
          <a:bodyPr wrap="square" rtlCol="0">
            <a:spAutoFit/>
          </a:bodyPr>
          <a:lstStyle/>
          <a:p>
            <a:pPr lvl="0" algn="ctr" fontAlgn="base"/>
            <a:r>
              <a:rPr lang="es-ES" sz="2000" b="1" dirty="0" smtClean="0">
                <a:blipFill>
                  <a:blip r:embed="rId2"/>
                  <a:stretch>
                    <a:fillRect/>
                  </a:stretch>
                </a:blipFill>
                <a:effectLst>
                  <a:outerShdw blurRad="38100" dist="38100" dir="2700000" algn="tl">
                    <a:srgbClr val="000000">
                      <a:alpha val="43137"/>
                    </a:srgbClr>
                  </a:outerShdw>
                </a:effectLst>
              </a:rPr>
              <a:t>Fruto del amor entre Máxima y Guillermo nacieron tres hijas: </a:t>
            </a:r>
          </a:p>
          <a:p>
            <a:pPr lvl="0" algn="ctr" fontAlgn="base"/>
            <a:r>
              <a:rPr lang="es-ES" sz="2000" b="1" dirty="0" smtClean="0">
                <a:blipFill>
                  <a:blip r:embed="rId2"/>
                  <a:stretch>
                    <a:fillRect/>
                  </a:stretch>
                </a:blipFill>
                <a:effectLst>
                  <a:outerShdw blurRad="38100" dist="38100" dir="2700000" algn="tl">
                    <a:srgbClr val="000000">
                      <a:alpha val="43137"/>
                    </a:srgbClr>
                  </a:outerShdw>
                </a:effectLst>
              </a:rPr>
              <a:t>Catalina Amalia (2003), Alexia (2005) y Ariane (2007). La princesa  primogénita del matrimonio real será a partir de ahora la nueva hereda al trono. La futura reina consorte de Holanda es muy querida, </a:t>
            </a:r>
          </a:p>
          <a:p>
            <a:pPr lvl="0" algn="ctr" fontAlgn="base"/>
            <a:r>
              <a:rPr lang="es-ES" sz="2000" b="1" dirty="0" smtClean="0">
                <a:blipFill>
                  <a:blip r:embed="rId2"/>
                  <a:stretch>
                    <a:fillRect/>
                  </a:stretch>
                </a:blipFill>
                <a:effectLst>
                  <a:outerShdw blurRad="38100" dist="38100" dir="2700000" algn="tl">
                    <a:srgbClr val="000000">
                      <a:alpha val="43137"/>
                    </a:srgbClr>
                  </a:outerShdw>
                </a:effectLst>
              </a:rPr>
              <a:t>sobre todo por su espontaneidad, su buen gusto y sus actividades filantrópicas</a:t>
            </a:r>
          </a:p>
          <a:p>
            <a:pPr algn="ctr"/>
            <a:r>
              <a:rPr lang="es-ES" sz="2000" b="1" dirty="0" smtClean="0">
                <a:blipFill>
                  <a:blip r:embed="rId2"/>
                  <a:stretch>
                    <a:fillRect/>
                  </a:stretch>
                </a:blipFill>
                <a:effectLst>
                  <a:outerShdw blurRad="38100" dist="38100" dir="2700000" algn="tl">
                    <a:srgbClr val="000000">
                      <a:alpha val="43137"/>
                    </a:srgbClr>
                  </a:outerShdw>
                </a:effectLst>
              </a:rPr>
              <a:t>.</a:t>
            </a:r>
          </a:p>
          <a:p>
            <a:pPr algn="ctr"/>
            <a:endParaRPr lang="es-ES" sz="2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ima-reina-de-holanda-165673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rince+Willem+Alexander+Netherlands+Dutch+ai13rmO6qScx.jpg"/>
          <p:cNvPicPr>
            <a:picLocks noGrp="1" noChangeAspect="1"/>
          </p:cNvPicPr>
          <p:nvPr>
            <p:ph idx="1"/>
          </p:nvPr>
        </p:nvPicPr>
        <p:blipFill>
          <a:blip r:embed="rId2"/>
          <a:stretch>
            <a:fillRect/>
          </a:stretch>
        </p:blipFill>
        <p:spPr>
          <a:xfrm>
            <a:off x="8929" y="0"/>
            <a:ext cx="9126141" cy="6858000"/>
          </a:xfr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Princess+Ariane+Netherlands+FLGD0W62LX-x.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rincess+Maxima+Ariane+Dutch+Royal+Family+Ro4PpW9WbV1x.jpg"/>
          <p:cNvPicPr>
            <a:picLocks noGrp="1" noChangeAspect="1"/>
          </p:cNvPicPr>
          <p:nvPr>
            <p:ph idx="1"/>
          </p:nvPr>
        </p:nvPicPr>
        <p:blipFill>
          <a:blip r:embed="rId2"/>
          <a:stretch>
            <a:fillRect/>
          </a:stretch>
        </p:blipFill>
        <p:spPr>
          <a:xfrm>
            <a:off x="0" y="0"/>
            <a:ext cx="9143999" cy="6858000"/>
          </a:xfr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King+Willem+Alexander+Willem+tYro3w5b3ZWx.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Princesses+Catharina+Amalia+Y9u_PO98pN2x.jpg"/>
          <p:cNvPicPr>
            <a:picLocks noChangeAspect="1"/>
          </p:cNvPicPr>
          <p:nvPr/>
        </p:nvPicPr>
        <p:blipFill>
          <a:blip r:embed="rId2"/>
          <a:stretch>
            <a:fillRect/>
          </a:stretch>
        </p:blipFill>
        <p:spPr>
          <a:xfrm>
            <a:off x="0" y="0"/>
            <a:ext cx="912024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xima-Willem-Alexander-interview-RTL-NOS.jpg"/>
          <p:cNvPicPr>
            <a:picLocks noGrp="1" noChangeAspect="1"/>
          </p:cNvPicPr>
          <p:nvPr>
            <p:ph idx="1"/>
          </p:nvPr>
        </p:nvPicPr>
        <p:blipFill>
          <a:blip r:embed="rId2"/>
          <a:stretch>
            <a:fillRect/>
          </a:stretch>
        </p:blipFill>
        <p:spPr>
          <a:xfrm>
            <a:off x="44255" y="0"/>
            <a:ext cx="9099745" cy="5286388"/>
          </a:xfrm>
          <a:scene3d>
            <a:camera prst="orthographicFront"/>
            <a:lightRig rig="threePt" dir="t"/>
          </a:scene3d>
          <a:sp3d>
            <a:bevelT prst="angle"/>
          </a:sp3d>
        </p:spPr>
      </p:pic>
      <p:sp>
        <p:nvSpPr>
          <p:cNvPr id="5" name="4 CuadroTexto"/>
          <p:cNvSpPr txBox="1"/>
          <p:nvPr/>
        </p:nvSpPr>
        <p:spPr>
          <a:xfrm>
            <a:off x="0" y="5380672"/>
            <a:ext cx="9144000" cy="1477328"/>
          </a:xfrm>
          <a:prstGeom prst="rect">
            <a:avLst/>
          </a:prstGeom>
          <a:solidFill>
            <a:srgbClr val="000099"/>
          </a:solidFill>
          <a:scene3d>
            <a:camera prst="orthographicFront"/>
            <a:lightRig rig="threePt" dir="t"/>
          </a:scene3d>
          <a:sp3d>
            <a:bevelT prst="angle"/>
          </a:sp3d>
        </p:spPr>
        <p:txBody>
          <a:bodyPr wrap="square" rtlCol="0">
            <a:spAutoFit/>
          </a:bodyPr>
          <a:lstStyle/>
          <a:p>
            <a:pPr algn="ctr"/>
            <a:r>
              <a:rPr lang="es-ES"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rPr>
              <a:t>Demostrando, una vez más, estar a la altura, entonces en una entrevista con la cadena de televisión pública holandesa (NOS) esta argentina protagonista de un cuento de hadas envidiable dijo: "Estaré codo a codo junto a mi marido cuando sea coronado, pero yo no ejerceré de jefa del Estado, seguiré siendo la misma de siempre".</a:t>
            </a:r>
          </a:p>
          <a:p>
            <a:endParaRPr lang="es-ES" b="1" dirty="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spTree>
  </p:cSld>
  <p:clrMapOvr>
    <a:masterClrMapping/>
  </p:clrMapOvr>
  <p:transition spd="slow" advTm="30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571604" y="1500174"/>
            <a:ext cx="5643602" cy="3631763"/>
          </a:xfrm>
          <a:prstGeom prst="rect">
            <a:avLst/>
          </a:prstGeom>
          <a:noFill/>
        </p:spPr>
        <p:txBody>
          <a:bodyPr wrap="square" rtlCol="0">
            <a:spAutoFit/>
          </a:bodyPr>
          <a:lstStyle/>
          <a:p>
            <a:pPr algn="ctr"/>
            <a:r>
              <a:rPr lang="es-ES" sz="4800" dirty="0" smtClean="0"/>
              <a:t>                  </a:t>
            </a:r>
            <a:r>
              <a:rPr lang="es-ES" sz="5400" b="1" dirty="0" smtClean="0">
                <a:blipFill>
                  <a:blip r:embed="rId2"/>
                  <a:stretch>
                    <a:fillRect/>
                  </a:stretch>
                </a:blipFill>
                <a:effectLst>
                  <a:outerShdw blurRad="38100" dist="38100" dir="2700000" algn="tl">
                    <a:srgbClr val="000000">
                      <a:alpha val="43137"/>
                    </a:srgbClr>
                  </a:outerShdw>
                </a:effectLst>
              </a:rPr>
              <a:t>Abdicación </a:t>
            </a:r>
          </a:p>
          <a:p>
            <a:pPr algn="ctr"/>
            <a:r>
              <a:rPr lang="es-ES" sz="5400" b="1" dirty="0" smtClean="0">
                <a:blipFill>
                  <a:blip r:embed="rId2"/>
                  <a:stretch>
                    <a:fillRect/>
                  </a:stretch>
                </a:blipFill>
                <a:effectLst>
                  <a:outerShdw blurRad="38100" dist="38100" dir="2700000" algn="tl">
                    <a:srgbClr val="000000">
                      <a:alpha val="43137"/>
                    </a:srgbClr>
                  </a:outerShdw>
                </a:effectLst>
              </a:rPr>
              <a:t> de la </a:t>
            </a:r>
          </a:p>
          <a:p>
            <a:pPr algn="ctr"/>
            <a:r>
              <a:rPr lang="es-ES" sz="5400" b="1" dirty="0" smtClean="0">
                <a:blipFill>
                  <a:blip r:embed="rId2"/>
                  <a:stretch>
                    <a:fillRect/>
                  </a:stretch>
                </a:blipFill>
                <a:effectLst>
                  <a:outerShdw blurRad="38100" dist="38100" dir="2700000" algn="tl">
                    <a:srgbClr val="000000">
                      <a:alpha val="43137"/>
                    </a:srgbClr>
                  </a:outerShdw>
                </a:effectLst>
              </a:rPr>
              <a:t>Reina de Holanda</a:t>
            </a:r>
          </a:p>
          <a:p>
            <a:pPr algn="ctr"/>
            <a:endParaRPr lang="es-ES" sz="20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B41EC28-BA07-491F-91F4-0AF66695E864_w974_n_s.jpg"/>
          <p:cNvPicPr>
            <a:picLocks noChangeAspect="1"/>
          </p:cNvPicPr>
          <p:nvPr/>
        </p:nvPicPr>
        <p:blipFill>
          <a:blip r:embed="rId2"/>
          <a:stretch>
            <a:fillRect/>
          </a:stretch>
        </p:blipFill>
        <p:spPr>
          <a:xfrm>
            <a:off x="0" y="821531"/>
            <a:ext cx="9144000" cy="6036469"/>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022_coronacionenholand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eab93a893c5402a9d960e1d76591ac4-76acd10bcf3c4373a1b8ee2ba1fd591d-3.jpg"/>
          <p:cNvPicPr>
            <a:picLocks noChangeAspect="1"/>
          </p:cNvPicPr>
          <p:nvPr/>
        </p:nvPicPr>
        <p:blipFill>
          <a:blip r:embed="rId2"/>
          <a:stretch>
            <a:fillRect/>
          </a:stretch>
        </p:blipFill>
        <p:spPr>
          <a:xfrm>
            <a:off x="1684421" y="0"/>
            <a:ext cx="5775158"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qM5iF6z11xOBU5ThgyPd_M0nY1SNsvQ.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King+Willem+Alexander+Willem+rlZuEqPKXkXx.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53363_1_RTXZ4F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CuadroTexto"/>
          <p:cNvSpPr txBox="1"/>
          <p:nvPr/>
        </p:nvSpPr>
        <p:spPr>
          <a:xfrm>
            <a:off x="5238764" y="0"/>
            <a:ext cx="3905236" cy="1754326"/>
          </a:xfrm>
          <a:prstGeom prst="rect">
            <a:avLst/>
          </a:prstGeom>
          <a:noFill/>
        </p:spPr>
        <p:txBody>
          <a:bodyPr wrap="none" rtlCol="0">
            <a:spAutoFit/>
          </a:bodyPr>
          <a:lstStyle/>
          <a:p>
            <a:pPr algn="ctr"/>
            <a:r>
              <a:rPr lang="es-ES" sz="54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rPr>
              <a:t>Coronación </a:t>
            </a:r>
          </a:p>
          <a:p>
            <a:pPr algn="ctr"/>
            <a:r>
              <a:rPr lang="es-ES" sz="5400" b="1" dirty="0" smtClean="0">
                <a:ln>
                  <a:solidFill>
                    <a:sysClr val="windowText" lastClr="000000"/>
                  </a:solidFill>
                </a:ln>
                <a:blipFill>
                  <a:blip r:embed="rId3"/>
                  <a:stretch>
                    <a:fillRect/>
                  </a:stretch>
                </a:blipFill>
                <a:effectLst>
                  <a:outerShdw blurRad="38100" dist="38100" dir="2700000" algn="tl">
                    <a:srgbClr val="000000">
                      <a:alpha val="43137"/>
                    </a:srgbClr>
                  </a:outerShdw>
                </a:effectLst>
              </a:rPr>
              <a:t>del Rey</a:t>
            </a:r>
            <a:endParaRPr lang="es-ES" sz="5400" b="1" dirty="0">
              <a:ln>
                <a:solidFill>
                  <a:sysClr val="windowText" lastClr="000000"/>
                </a:solidFill>
              </a:ln>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10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sterdam-engalanada-para-cele_54373000587_54028874188_960_63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_beatrix.jpg"/>
          <p:cNvPicPr>
            <a:picLocks noChangeAspect="1"/>
          </p:cNvPicPr>
          <p:nvPr/>
        </p:nvPicPr>
        <p:blipFill>
          <a:blip r:embed="rId2"/>
          <a:stretch>
            <a:fillRect/>
          </a:stretch>
        </p:blipFill>
        <p:spPr>
          <a:xfrm>
            <a:off x="0" y="0"/>
            <a:ext cx="9144000" cy="683796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2879550573.jpg"/>
          <p:cNvPicPr>
            <a:picLocks noGrp="1" noChangeAspect="1"/>
          </p:cNvPicPr>
          <p:nvPr>
            <p:ph idx="1"/>
          </p:nvPr>
        </p:nvPicPr>
        <p:blipFill>
          <a:blip r:embed="rId2"/>
          <a:stretch>
            <a:fillRect/>
          </a:stretch>
        </p:blipFill>
        <p:spPr>
          <a:xfrm>
            <a:off x="0" y="1"/>
            <a:ext cx="9144000" cy="6858000"/>
          </a:xfrm>
          <a:scene3d>
            <a:camera prst="orthographicFront"/>
            <a:lightRig rig="threePt" dir="t"/>
          </a:scene3d>
          <a:sp3d>
            <a:bevelT prst="angle"/>
          </a:sp3d>
        </p:spPr>
      </p:pic>
    </p:spTree>
  </p:cSld>
  <p:clrMapOvr>
    <a:masterClrMapping/>
  </p:clrMapOvr>
  <p:transition spd="slow" advTm="70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P_Getty-167794815.jpg"/>
          <p:cNvPicPr>
            <a:picLocks noChangeAspect="1"/>
          </p:cNvPicPr>
          <p:nvPr/>
        </p:nvPicPr>
        <p:blipFill>
          <a:blip r:embed="rId2"/>
          <a:stretch>
            <a:fillRect/>
          </a:stretch>
        </p:blipFill>
        <p:spPr>
          <a:xfrm>
            <a:off x="0" y="0"/>
            <a:ext cx="9116216"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P_Getty-519361159.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qM5ijqJNeZEDYJmyOl6rWxX3_Si1N2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qM5jvZrcuLpxxTqSzHCjr9zNQXi81aA.jpg"/>
          <p:cNvPicPr>
            <a:picLocks noChangeAspect="1"/>
          </p:cNvPicPr>
          <p:nvPr/>
        </p:nvPicPr>
        <p:blipFill>
          <a:blip r:embed="rId2"/>
          <a:stretch>
            <a:fillRect/>
          </a:stretch>
        </p:blipFill>
        <p:spPr>
          <a:xfrm>
            <a:off x="0" y="10016"/>
            <a:ext cx="9144000" cy="683796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file_de_principes_en_la_investidura_de_guillermo_de_holanda_5923_800x1200.jpg"/>
          <p:cNvPicPr>
            <a:picLocks noChangeAspect="1"/>
          </p:cNvPicPr>
          <p:nvPr/>
        </p:nvPicPr>
        <p:blipFill>
          <a:blip r:embed="rId2"/>
          <a:stretch>
            <a:fillRect/>
          </a:stretch>
        </p:blipFill>
        <p:spPr>
          <a:xfrm>
            <a:off x="2285984" y="0"/>
            <a:ext cx="4572016"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file_de_principes_en_la_investidura_de_guillermo_de_holanda_927320950_1200x800.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utch-king-willem-alexande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thronement.jpg"/>
          <p:cNvPicPr>
            <a:picLocks noChangeAspect="1"/>
          </p:cNvPicPr>
          <p:nvPr/>
        </p:nvPicPr>
        <p:blipFill>
          <a:blip r:embed="rId2"/>
          <a:stretch>
            <a:fillRect/>
          </a:stretch>
        </p:blipFill>
        <p:spPr>
          <a:xfrm>
            <a:off x="0" y="16662"/>
            <a:ext cx="9144000" cy="6824676"/>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auguration King Willem-Alexander 29.jpg"/>
          <p:cNvPicPr>
            <a:picLocks noChangeAspect="1"/>
          </p:cNvPicPr>
          <p:nvPr/>
        </p:nvPicPr>
        <p:blipFill>
          <a:blip r:embed="rId2"/>
          <a:stretch>
            <a:fillRect/>
          </a:stretch>
        </p:blipFill>
        <p:spPr>
          <a:xfrm>
            <a:off x="1524744" y="0"/>
            <a:ext cx="6094512" cy="6858000"/>
          </a:xfrm>
          <a:prstGeom prst="rect">
            <a:avLst/>
          </a:prstGeom>
          <a:scene3d>
            <a:camera prst="orthographicFront"/>
            <a:lightRig rig="threePt" dir="t"/>
          </a:scene3d>
          <a:sp3d>
            <a:bevelT prst="angle"/>
          </a:sp3d>
        </p:spPr>
      </p:pic>
      <p:pic>
        <p:nvPicPr>
          <p:cNvPr id="5" name="4 Imagen" descr="Imagen1.png"/>
          <p:cNvPicPr>
            <a:picLocks noChangeAspect="1"/>
          </p:cNvPicPr>
          <p:nvPr/>
        </p:nvPicPr>
        <p:blipFill>
          <a:blip r:embed="rId3">
            <a:lum contrast="-10000"/>
          </a:blip>
          <a:stretch>
            <a:fillRect/>
          </a:stretch>
        </p:blipFill>
        <p:spPr>
          <a:xfrm>
            <a:off x="0" y="0"/>
            <a:ext cx="1571604" cy="6858000"/>
          </a:xfrm>
          <a:prstGeom prst="rect">
            <a:avLst/>
          </a:prstGeom>
        </p:spPr>
      </p:pic>
      <p:pic>
        <p:nvPicPr>
          <p:cNvPr id="6" name="5 Imagen" descr="Imagen1.png"/>
          <p:cNvPicPr>
            <a:picLocks noChangeAspect="1"/>
          </p:cNvPicPr>
          <p:nvPr/>
        </p:nvPicPr>
        <p:blipFill>
          <a:blip r:embed="rId3">
            <a:lum contrast="-10000"/>
          </a:blip>
          <a:stretch>
            <a:fillRect/>
          </a:stretch>
        </p:blipFill>
        <p:spPr>
          <a:xfrm flipH="1">
            <a:off x="7572396" y="0"/>
            <a:ext cx="1571604"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nauguration+King+Willem+Alexander+Queen+Beatrix+LMQzmFAEXp0x.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King+Willem+Alexander+Princess+Beatrix+Inauguration+L0lMVtd4McCx.jpg"/>
          <p:cNvPicPr>
            <a:picLocks noGrp="1" noChangeAspect="1"/>
          </p:cNvPicPr>
          <p:nvPr>
            <p:ph idx="1"/>
          </p:nvPr>
        </p:nvPicPr>
        <p:blipFill>
          <a:blip r:embed="rId2"/>
          <a:stretch>
            <a:fillRect/>
          </a:stretch>
        </p:blipFill>
        <p:spPr>
          <a:xfrm>
            <a:off x="2000232" y="0"/>
            <a:ext cx="5143500" cy="6858000"/>
          </a:xfrm>
          <a:scene3d>
            <a:camera prst="orthographicFront"/>
            <a:lightRig rig="threePt" dir="t"/>
          </a:scene3d>
          <a:sp3d>
            <a:bevelT prst="angle"/>
          </a:sp3d>
        </p:spPr>
      </p:pic>
      <p:pic>
        <p:nvPicPr>
          <p:cNvPr id="5" name="4 Imagen" descr="Imagen1.png"/>
          <p:cNvPicPr>
            <a:picLocks noChangeAspect="1"/>
          </p:cNvPicPr>
          <p:nvPr/>
        </p:nvPicPr>
        <p:blipFill>
          <a:blip r:embed="rId3">
            <a:lum contrast="-10000"/>
          </a:blip>
          <a:stretch>
            <a:fillRect/>
          </a:stretch>
        </p:blipFill>
        <p:spPr>
          <a:xfrm>
            <a:off x="0" y="0"/>
            <a:ext cx="2000232" cy="6858000"/>
          </a:xfrm>
          <a:prstGeom prst="rect">
            <a:avLst/>
          </a:prstGeom>
        </p:spPr>
      </p:pic>
      <p:pic>
        <p:nvPicPr>
          <p:cNvPr id="6" name="5 Imagen" descr="Imagen1.png"/>
          <p:cNvPicPr>
            <a:picLocks noChangeAspect="1"/>
          </p:cNvPicPr>
          <p:nvPr/>
        </p:nvPicPr>
        <p:blipFill>
          <a:blip r:embed="rId3">
            <a:lum contrast="-10000"/>
          </a:blip>
          <a:stretch>
            <a:fillRect/>
          </a:stretch>
        </p:blipFill>
        <p:spPr>
          <a:xfrm flipH="1">
            <a:off x="7072330" y="0"/>
            <a:ext cx="2071670"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1nwe6qp8qvi_std102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wdutch.jpg"/>
          <p:cNvPicPr>
            <a:picLocks noChangeAspect="1"/>
          </p:cNvPicPr>
          <p:nvPr/>
        </p:nvPicPr>
        <p:blipFill>
          <a:blip r:embed="rId2"/>
          <a:stretch>
            <a:fillRect/>
          </a:stretch>
        </p:blipFill>
        <p:spPr>
          <a:xfrm>
            <a:off x="0" y="642918"/>
            <a:ext cx="9144000" cy="5572164"/>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een+Maxima+Inauguration+King+Willem+Alexander+OF_EUZrdj7yx.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een's Day with Queen Beatrix 201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m2jw7lf3i1qzoitoo3_128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m2jw7lf3i1qzoitoo5_128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m2qk2tMlC1r9jzs2o1_128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m2uleaQb61rf9hn3o1_1280.jpg"/>
          <p:cNvPicPr>
            <a:picLocks noChangeAspect="1"/>
          </p:cNvPicPr>
          <p:nvPr/>
        </p:nvPicPr>
        <p:blipFill>
          <a:blip r:embed="rId2"/>
          <a:stretch>
            <a:fillRect/>
          </a:stretch>
        </p:blipFill>
        <p:spPr>
          <a:xfrm>
            <a:off x="0" y="6684"/>
            <a:ext cx="9144000" cy="6844632"/>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500166" y="2500306"/>
            <a:ext cx="5715040" cy="1569660"/>
          </a:xfrm>
          <a:prstGeom prst="rect">
            <a:avLst/>
          </a:prstGeom>
          <a:noFill/>
        </p:spPr>
        <p:txBody>
          <a:bodyPr wrap="square" rtlCol="0">
            <a:spAutoFit/>
          </a:bodyPr>
          <a:lstStyle/>
          <a:p>
            <a:pPr algn="ctr"/>
            <a:r>
              <a:rPr lang="es-ES" dirty="0" smtClean="0"/>
              <a:t>   </a:t>
            </a:r>
            <a:r>
              <a:rPr lang="es-ES" sz="4800" b="1" dirty="0" smtClean="0">
                <a:blipFill>
                  <a:blip r:embed="rId2"/>
                  <a:stretch>
                    <a:fillRect/>
                  </a:stretch>
                </a:blipFill>
                <a:effectLst>
                  <a:outerShdw blurRad="38100" dist="38100" dir="2700000" algn="tl">
                    <a:srgbClr val="000000">
                      <a:alpha val="43137"/>
                    </a:srgbClr>
                  </a:outerShdw>
                </a:effectLst>
              </a:rPr>
              <a:t>Invitados  A  La Coronación Del Rey</a:t>
            </a:r>
            <a:endParaRPr lang="es-ES" sz="48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041375678214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own+Prince+Naruhito+Japan+Sjeikha+Moza+bint+2_6KUy_27Edx.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7000">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vitados.jpg"/>
          <p:cNvPicPr>
            <a:picLocks noChangeAspect="1"/>
          </p:cNvPicPr>
          <p:nvPr/>
        </p:nvPicPr>
        <p:blipFill>
          <a:blip r:embed="rId2"/>
          <a:stretch>
            <a:fillRect/>
          </a:stretch>
        </p:blipFill>
        <p:spPr>
          <a:xfrm>
            <a:off x="946547" y="0"/>
            <a:ext cx="7250906" cy="6858000"/>
          </a:xfrm>
          <a:prstGeom prst="rect">
            <a:avLst/>
          </a:prstGeom>
          <a:scene3d>
            <a:camera prst="orthographicFront"/>
            <a:lightRig rig="threePt" dir="t"/>
          </a:scene3d>
          <a:sp3d>
            <a:bevelT prst="angle"/>
          </a:sp3d>
        </p:spPr>
      </p:pic>
    </p:spTree>
  </p:cSld>
  <p:clrMapOvr>
    <a:masterClrMapping/>
  </p:clrMapOvr>
  <p:transition spd="slow" advTm="7000">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W 1.jpg"/>
          <p:cNvPicPr>
            <a:picLocks noChangeAspect="1"/>
          </p:cNvPicPr>
          <p:nvPr/>
        </p:nvPicPr>
        <p:blipFill>
          <a:blip r:embed="rId2"/>
          <a:stretch>
            <a:fillRect/>
          </a:stretch>
        </p:blipFill>
        <p:spPr>
          <a:xfrm>
            <a:off x="1558230" y="0"/>
            <a:ext cx="6027539"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67328687538.jpg"/>
          <p:cNvPicPr>
            <a:picLocks noChangeAspect="1"/>
          </p:cNvPicPr>
          <p:nvPr/>
        </p:nvPicPr>
        <p:blipFill>
          <a:blip r:embed="rId2"/>
          <a:stretch>
            <a:fillRect/>
          </a:stretch>
        </p:blipFill>
        <p:spPr>
          <a:xfrm>
            <a:off x="2214546" y="0"/>
            <a:ext cx="4567771" cy="6858000"/>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643174" y="2428868"/>
            <a:ext cx="3357586" cy="1754326"/>
          </a:xfrm>
          <a:prstGeom prst="rect">
            <a:avLst/>
          </a:prstGeom>
          <a:noFill/>
        </p:spPr>
        <p:txBody>
          <a:bodyPr wrap="square" rtlCol="0">
            <a:spAutoFit/>
          </a:bodyPr>
          <a:lstStyle/>
          <a:p>
            <a:pPr algn="ctr"/>
            <a:r>
              <a:rPr lang="es-ES" sz="5400" b="1" dirty="0" smtClean="0">
                <a:blipFill>
                  <a:blip r:embed="rId2"/>
                  <a:stretch>
                    <a:fillRect/>
                  </a:stretch>
                </a:blipFill>
                <a:effectLst>
                  <a:outerShdw blurRad="38100" dist="38100" dir="2700000" algn="tl">
                    <a:srgbClr val="000000">
                      <a:alpha val="43137"/>
                    </a:srgbClr>
                  </a:outerShdw>
                </a:effectLst>
              </a:rPr>
              <a:t>Cena </a:t>
            </a:r>
          </a:p>
          <a:p>
            <a:pPr algn="ctr"/>
            <a:r>
              <a:rPr lang="es-ES" sz="5400" b="1" dirty="0" smtClean="0">
                <a:blipFill>
                  <a:blip r:embed="rId2"/>
                  <a:stretch>
                    <a:fillRect/>
                  </a:stretch>
                </a:blipFill>
                <a:effectLst>
                  <a:outerShdw blurRad="38100" dist="38100" dir="2700000" algn="tl">
                    <a:srgbClr val="000000">
                      <a:alpha val="43137"/>
                    </a:srgbClr>
                  </a:outerShdw>
                </a:effectLst>
              </a:rPr>
              <a:t>De Honor</a:t>
            </a:r>
            <a:endParaRPr lang="es-ES" sz="54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qM5ipKU7q8g_9K2c6KTRa1Ob_7namaA.jpg"/>
          <p:cNvPicPr>
            <a:picLocks noChangeAspect="1"/>
          </p:cNvPicPr>
          <p:nvPr/>
        </p:nvPicPr>
        <p:blipFill>
          <a:blip r:embed="rId2"/>
          <a:stretch>
            <a:fillRect/>
          </a:stretch>
        </p:blipFill>
        <p:spPr>
          <a:xfrm>
            <a:off x="0" y="3345"/>
            <a:ext cx="9144000" cy="6851309"/>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_4_29_image-ee6b2ec850fdec0ddeda56e326b99f25-1367266635-43.jpg"/>
          <p:cNvPicPr>
            <a:picLocks noChangeAspect="1"/>
          </p:cNvPicPr>
          <p:nvPr/>
        </p:nvPicPr>
        <p:blipFill>
          <a:blip r:embed="rId2"/>
          <a:stretch>
            <a:fillRect/>
          </a:stretch>
        </p:blipFill>
        <p:spPr>
          <a:xfrm>
            <a:off x="0" y="357166"/>
            <a:ext cx="9144000" cy="6014787"/>
          </a:xfrm>
          <a:prstGeom prst="rect">
            <a:avLst/>
          </a:prstGeom>
          <a:scene3d>
            <a:camera prst="orthographicFront"/>
            <a:lightRig rig="threePt" dir="t"/>
          </a:scene3d>
          <a:sp3d>
            <a:bevelT prst="angle"/>
          </a:sp3d>
        </p:spPr>
      </p:pic>
    </p:spTree>
  </p:cSld>
  <p:clrMapOvr>
    <a:masterClrMapping/>
  </p:clrMapOvr>
  <p:transition spd="slow" advTm="7000">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accent2">
              <a:lumMod val="50000"/>
            </a:schemeClr>
          </a:solidFill>
        </p:spPr>
        <p:txBody>
          <a:bodyPr/>
          <a:lstStyle/>
          <a:p>
            <a:endParaRPr lang="es-ES" dirty="0"/>
          </a:p>
        </p:txBody>
      </p:sp>
      <p:sp>
        <p:nvSpPr>
          <p:cNvPr id="5" name="4 Marco"/>
          <p:cNvSpPr/>
          <p:nvPr/>
        </p:nvSpPr>
        <p:spPr>
          <a:xfrm>
            <a:off x="0" y="0"/>
            <a:ext cx="9144000" cy="6858000"/>
          </a:xfrm>
          <a:prstGeom prst="frame">
            <a:avLst>
              <a:gd name="adj1" fmla="val 4015"/>
            </a:avLst>
          </a:prstGeom>
          <a:blipFill>
            <a:blip r:embed="rId2"/>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2500306"/>
            <a:ext cx="7572428" cy="1754326"/>
          </a:xfrm>
          <a:prstGeom prst="rect">
            <a:avLst/>
          </a:prstGeom>
          <a:noFill/>
        </p:spPr>
        <p:txBody>
          <a:bodyPr wrap="square" rtlCol="0">
            <a:spAutoFit/>
          </a:bodyPr>
          <a:lstStyle/>
          <a:p>
            <a:r>
              <a:rPr lang="es-ES" sz="5400" b="1" dirty="0" smtClean="0">
                <a:effectLst>
                  <a:outerShdw blurRad="38100" dist="38100" dir="2700000" algn="tl">
                    <a:srgbClr val="000000">
                      <a:alpha val="43137"/>
                    </a:srgbClr>
                  </a:outerShdw>
                </a:effectLst>
              </a:rPr>
              <a:t>      </a:t>
            </a:r>
            <a:r>
              <a:rPr lang="es-ES" sz="5400" b="1" dirty="0" smtClean="0">
                <a:blipFill>
                  <a:blip r:embed="rId2"/>
                  <a:stretch>
                    <a:fillRect/>
                  </a:stretch>
                </a:blipFill>
                <a:effectLst>
                  <a:outerShdw blurRad="38100" dist="38100" dir="2700000" algn="tl">
                    <a:srgbClr val="000000">
                      <a:alpha val="43137"/>
                    </a:srgbClr>
                  </a:outerShdw>
                </a:effectLst>
              </a:rPr>
              <a:t>Reyes De Holanda </a:t>
            </a:r>
          </a:p>
          <a:p>
            <a:r>
              <a:rPr lang="es-ES" sz="5400" b="1" dirty="0" smtClean="0">
                <a:blipFill>
                  <a:blip r:embed="rId2"/>
                  <a:stretch>
                    <a:fillRect/>
                  </a:stretch>
                </a:blipFill>
                <a:effectLst>
                  <a:outerShdw blurRad="38100" dist="38100" dir="2700000" algn="tl">
                    <a:srgbClr val="000000">
                      <a:alpha val="43137"/>
                    </a:srgbClr>
                  </a:outerShdw>
                </a:effectLst>
              </a:rPr>
              <a:t>     Máxima Y Guillermo</a:t>
            </a:r>
            <a:endParaRPr lang="es-ES" sz="5400" b="1" dirty="0">
              <a:blipFill>
                <a:blip r:embed="rId2"/>
                <a:stretch>
                  <a:fillRect/>
                </a:stretch>
              </a:blip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incess+Maxima+Dutch+Royals+Attend+Budget+UESawjFq4Bcx.jpg"/>
          <p:cNvPicPr>
            <a:picLocks noChangeAspect="1"/>
          </p:cNvPicPr>
          <p:nvPr/>
        </p:nvPicPr>
        <p:blipFill>
          <a:blip r:embed="rId2"/>
          <a:stretch>
            <a:fillRect/>
          </a:stretch>
        </p:blipFill>
        <p:spPr>
          <a:xfrm>
            <a:off x="1428728" y="0"/>
            <a:ext cx="6335613" cy="6858000"/>
          </a:xfrm>
          <a:prstGeom prst="rect">
            <a:avLst/>
          </a:prstGeom>
          <a:scene3d>
            <a:camera prst="orthographicFront"/>
            <a:lightRig rig="threePt" dir="t"/>
          </a:scene3d>
          <a:sp3d>
            <a:bevelT prst="angle"/>
          </a:sp3d>
        </p:spPr>
      </p:pic>
      <p:pic>
        <p:nvPicPr>
          <p:cNvPr id="5" name="4 Imagen" descr="Imagen1.png"/>
          <p:cNvPicPr>
            <a:picLocks noChangeAspect="1"/>
          </p:cNvPicPr>
          <p:nvPr/>
        </p:nvPicPr>
        <p:blipFill>
          <a:blip r:embed="rId3">
            <a:lum contrast="-10000"/>
          </a:blip>
          <a:stretch>
            <a:fillRect/>
          </a:stretch>
        </p:blipFill>
        <p:spPr>
          <a:xfrm>
            <a:off x="0" y="0"/>
            <a:ext cx="1428728" cy="6858000"/>
          </a:xfrm>
          <a:prstGeom prst="rect">
            <a:avLst/>
          </a:prstGeom>
        </p:spPr>
      </p:pic>
      <p:pic>
        <p:nvPicPr>
          <p:cNvPr id="6" name="5 Imagen" descr="Imagen1.png"/>
          <p:cNvPicPr>
            <a:picLocks noChangeAspect="1"/>
          </p:cNvPicPr>
          <p:nvPr/>
        </p:nvPicPr>
        <p:blipFill>
          <a:blip r:embed="rId3">
            <a:lum contrast="-10000"/>
          </a:blip>
          <a:stretch>
            <a:fillRect/>
          </a:stretch>
        </p:blipFill>
        <p:spPr>
          <a:xfrm flipH="1">
            <a:off x="7715272" y="0"/>
            <a:ext cx="1428728" cy="6858000"/>
          </a:xfrm>
          <a:prstGeom prst="rect">
            <a:avLst/>
          </a:prstGeom>
        </p:spPr>
      </p:pic>
    </p:spTree>
  </p:cSld>
  <p:clrMapOvr>
    <a:masterClrMapping/>
  </p:clrMapOvr>
  <p:transition spd="slow" advTm="7000">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C0000"/>
          </a:solidFill>
          <a:scene3d>
            <a:camera prst="orthographicFront"/>
            <a:lightRig rig="threePt" dir="t"/>
          </a:scene3d>
          <a:sp3d>
            <a:bevelT prst="angle"/>
          </a:sp3d>
        </p:spPr>
        <p:txBody>
          <a:bodyPr/>
          <a:lstStyle/>
          <a:p>
            <a:pPr algn="l"/>
            <a:endParaRPr lang="es-ES" dirty="0"/>
          </a:p>
        </p:txBody>
      </p:sp>
      <p:pic>
        <p:nvPicPr>
          <p:cNvPr id="84996" name="Picture 4" descr="Rendered Image"/>
          <p:cNvPicPr>
            <a:picLocks noChangeAspect="1" noChangeArrowheads="1"/>
          </p:cNvPicPr>
          <p:nvPr/>
        </p:nvPicPr>
        <p:blipFill>
          <a:blip r:embed="rId2">
            <a:lum contrast="40000"/>
          </a:blip>
          <a:srcRect/>
          <a:stretch>
            <a:fillRect/>
          </a:stretch>
        </p:blipFill>
        <p:spPr bwMode="auto">
          <a:xfrm>
            <a:off x="4000496" y="5572140"/>
            <a:ext cx="4591050" cy="942976"/>
          </a:xfrm>
          <a:prstGeom prst="rect">
            <a:avLst/>
          </a:prstGeom>
          <a:noFill/>
        </p:spPr>
      </p:pic>
      <p:pic>
        <p:nvPicPr>
          <p:cNvPr id="8" name="7 Imagen" descr="2b2d9b7b.png"/>
          <p:cNvPicPr>
            <a:picLocks noChangeAspect="1"/>
          </p:cNvPicPr>
          <p:nvPr/>
        </p:nvPicPr>
        <p:blipFill>
          <a:blip r:embed="rId3"/>
          <a:stretch>
            <a:fillRect/>
          </a:stretch>
        </p:blipFill>
        <p:spPr>
          <a:xfrm flipH="1">
            <a:off x="0" y="0"/>
            <a:ext cx="5301226" cy="6858000"/>
          </a:xfrm>
          <a:prstGeom prst="rect">
            <a:avLst/>
          </a:prstGeom>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23" presetClass="entr" presetSubtype="16" fill="hold" nodeType="afterEffect">
                                  <p:stCondLst>
                                    <p:cond delay="0"/>
                                  </p:stCondLst>
                                  <p:childTnLst>
                                    <p:set>
                                      <p:cBhvr>
                                        <p:cTn id="10" dur="1" fill="hold">
                                          <p:stCondLst>
                                            <p:cond delay="0"/>
                                          </p:stCondLst>
                                        </p:cTn>
                                        <p:tgtEl>
                                          <p:spTgt spid="84996"/>
                                        </p:tgtEl>
                                        <p:attrNameLst>
                                          <p:attrName>style.visibility</p:attrName>
                                        </p:attrNameLst>
                                      </p:cBhvr>
                                      <p:to>
                                        <p:strVal val="visible"/>
                                      </p:to>
                                    </p:set>
                                    <p:anim calcmode="lin" valueType="num">
                                      <p:cBhvr>
                                        <p:cTn id="11" dur="500" fill="hold"/>
                                        <p:tgtEl>
                                          <p:spTgt spid="84996"/>
                                        </p:tgtEl>
                                        <p:attrNameLst>
                                          <p:attrName>ppt_w</p:attrName>
                                        </p:attrNameLst>
                                      </p:cBhvr>
                                      <p:tavLst>
                                        <p:tav tm="0">
                                          <p:val>
                                            <p:fltVal val="0"/>
                                          </p:val>
                                        </p:tav>
                                        <p:tav tm="100000">
                                          <p:val>
                                            <p:strVal val="#ppt_w"/>
                                          </p:val>
                                        </p:tav>
                                      </p:tavLst>
                                    </p:anim>
                                    <p:anim calcmode="lin" valueType="num">
                                      <p:cBhvr>
                                        <p:cTn id="12" dur="500" fill="hold"/>
                                        <p:tgtEl>
                                          <p:spTgt spid="849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HISTORIA DE AMOR DE MAXIMA Y GUILLERMO-REYES DE HOLAN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9">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HISTORIA DE AMOR DE MAXIMA Y GUILLERMO-REYES DE HOLANDA-</Template>
  <TotalTime>0</TotalTime>
  <Words>275</Words>
  <Application>Microsoft Office PowerPoint</Application>
  <PresentationFormat>Presentación en pantalla (4:3)</PresentationFormat>
  <Paragraphs>46</Paragraphs>
  <Slides>71</Slides>
  <Notes>0</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HISTORIA DE AMOR DE MAXIMA Y GUILLERMO-REYES DE HOLANDA-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2013-05-02T17:36:44Z</dcterms:created>
  <dcterms:modified xsi:type="dcterms:W3CDTF">2013-05-02T17:37:53Z</dcterms:modified>
</cp:coreProperties>
</file>