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3" r:id="rId3"/>
    <p:sldId id="285" r:id="rId4"/>
    <p:sldId id="258" r:id="rId5"/>
    <p:sldId id="256" r:id="rId6"/>
    <p:sldId id="272" r:id="rId7"/>
    <p:sldId id="288" r:id="rId8"/>
    <p:sldId id="290" r:id="rId9"/>
    <p:sldId id="270" r:id="rId10"/>
    <p:sldId id="268" r:id="rId11"/>
    <p:sldId id="269" r:id="rId12"/>
    <p:sldId id="267" r:id="rId13"/>
    <p:sldId id="291" r:id="rId14"/>
    <p:sldId id="284" r:id="rId15"/>
    <p:sldId id="266" r:id="rId16"/>
    <p:sldId id="265" r:id="rId17"/>
    <p:sldId id="279" r:id="rId18"/>
    <p:sldId id="259" r:id="rId19"/>
    <p:sldId id="278" r:id="rId20"/>
    <p:sldId id="281" r:id="rId21"/>
    <p:sldId id="280" r:id="rId22"/>
    <p:sldId id="294" r:id="rId23"/>
    <p:sldId id="292" r:id="rId24"/>
    <p:sldId id="277" r:id="rId25"/>
    <p:sldId id="295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7/n7vty6ph1V1KmJOLjCA" hashData="dVOlDeDbJTojbrgnl7GTEVAwMF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1A56"/>
    <a:srgbClr val="4F2270"/>
    <a:srgbClr val="D60093"/>
    <a:srgbClr val="660033"/>
    <a:srgbClr val="663300"/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342" autoAdjust="0"/>
    <p:restoredTop sz="94660"/>
  </p:normalViewPr>
  <p:slideViewPr>
    <p:cSldViewPr>
      <p:cViewPr>
        <p:scale>
          <a:sx n="60" d="100"/>
          <a:sy n="60" d="100"/>
        </p:scale>
        <p:origin x="-828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19848E-FB75-4DED-A56C-8F3C7A4609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81298-953A-4116-B560-CF4AB5FDAE0A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4B79E-0041-463E-8C3B-3C82587251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AC27F90-5B42-46CF-B388-08E90A6D8D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8676" name="Picture 4" descr="visage,femmes,tu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412" y="0"/>
            <a:ext cx="7000924" cy="6921067"/>
          </a:xfrm>
          <a:prstGeom prst="rect">
            <a:avLst/>
          </a:prstGeom>
          <a:noFill/>
        </p:spPr>
      </p:pic>
      <p:pic>
        <p:nvPicPr>
          <p:cNvPr id="24592" name="Picture 16" descr="http://static1.glowtxt.com/data1/6/6/a/66a54917e2f5195cbd98ae3d3edfffb6dd514298da39a3ee5e6b4b0d3255bfef95601890afd80709da39a3ee5e6b4b0d3255bfef95601890afd80709257d8b82c26f09582ace525354a9f59e.gif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5857884" y="1571612"/>
            <a:ext cx="2893443" cy="1552581"/>
          </a:xfrm>
          <a:prstGeom prst="rect">
            <a:avLst/>
          </a:prstGeom>
          <a:noFill/>
        </p:spPr>
      </p:pic>
      <p:pic>
        <p:nvPicPr>
          <p:cNvPr id="24594" name="Picture 18" descr="http://static1.glowtxt.com/data1/f/9/0/f90599da55877bf326af094784698350e859df74da39a3ee5e6b4b0d3255bfef95601890afd80709da39a3ee5e6b4b0d3255bfef95601890afd80709257d8b82c26f09582ace525354a9f59e.gif"/>
          <p:cNvPicPr>
            <a:picLocks noChangeAspect="1" noChangeArrowheads="1" noCrop="1"/>
          </p:cNvPicPr>
          <p:nvPr/>
        </p:nvPicPr>
        <p:blipFill>
          <a:blip r:embed="rId5">
            <a:lum bright="-10000" contrast="20000"/>
          </a:blip>
          <a:srcRect/>
          <a:stretch>
            <a:fillRect/>
          </a:stretch>
        </p:blipFill>
        <p:spPr bwMode="auto">
          <a:xfrm>
            <a:off x="4643438" y="3429000"/>
            <a:ext cx="5050814" cy="1695457"/>
          </a:xfrm>
          <a:prstGeom prst="rect">
            <a:avLst/>
          </a:prstGeom>
          <a:noFill/>
        </p:spPr>
      </p:pic>
      <p:pic>
        <p:nvPicPr>
          <p:cNvPr id="24578" name="Picture 2" descr="http://www.gif-mania.net/signatures-animees/resultat/x/3d0dd5a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9256" y="5572140"/>
            <a:ext cx="3471154" cy="91469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71472" y="6000768"/>
            <a:ext cx="79220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50000"/>
                  </a:schemeClr>
                </a:solidFill>
              </a:rPr>
              <a:t>PPS. PAC-JAZ</a:t>
            </a:r>
            <a:endParaRPr lang="es-ES" sz="9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 thruBlk="1"/>
    <p:sndAc>
      <p:stSnd>
        <p:snd r:embed="rId2" name="Hay miradas -AXEL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22530" name="Picture 2" descr="http://a403.idata.over-blog.com/2/68/46/06/images-58/0_3875e_706859e_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85" y="0"/>
            <a:ext cx="9129415" cy="600076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20" y="5214950"/>
            <a:ext cx="8579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belleza-f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8674" name="Picture 2" descr="cara, tubo femenino,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821533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286512" y="5786454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5602" name="Picture 2" descr="cara, tubo femenino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03485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86446" y="6072206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24578" name="Picture 2" descr="http://choupie33.c.h.pic.centerblog.net/o/e588307d.png"/>
          <p:cNvPicPr>
            <a:picLocks noChangeAspect="1" noChangeArrowheads="1"/>
          </p:cNvPicPr>
          <p:nvPr/>
        </p:nvPicPr>
        <p:blipFill>
          <a:blip r:embed="rId2"/>
          <a:srcRect b="20652"/>
          <a:stretch>
            <a:fillRect/>
          </a:stretch>
        </p:blipFill>
        <p:spPr bwMode="auto">
          <a:xfrm>
            <a:off x="0" y="14977"/>
            <a:ext cx="6572264" cy="684302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43636" y="5643578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386" name="Picture 2" descr="http://lassy028.l.a.pic.centerblog.net/67fea1c3.png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-785850" y="0"/>
            <a:ext cx="992985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142976" y="6143644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8436" name="Picture 4" descr="http://data0.eklablog.com/tubes-passion/mod_article670890_1.pn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428596" y="0"/>
            <a:ext cx="8001056" cy="726915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142976" y="5572140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 PAC-JAZ</a:t>
            </a:r>
          </a:p>
          <a:p>
            <a:endParaRPr lang="es-ES" sz="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8434" name="Picture 2" descr="png tubo cara de la muj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0"/>
            <a:ext cx="5857884" cy="715638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929586" y="6000768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4071934" y="6072206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 PAC-JAZ</a:t>
            </a:r>
          </a:p>
          <a:p>
            <a:endParaRPr lang="es-ES" sz="900" dirty="0">
              <a:solidFill>
                <a:schemeClr val="bg1"/>
              </a:solidFill>
            </a:endParaRPr>
          </a:p>
        </p:txBody>
      </p:sp>
      <p:pic>
        <p:nvPicPr>
          <p:cNvPr id="7" name="6 Imagen" descr="CAROLINA7-a24642028 - copia (2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643834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410" name="Picture 2" descr="http://nsa30.casimages.com/img/2012/10/03/12100310104817786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0"/>
            <a:ext cx="535781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351795" y="6215082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 PAC-JAZ</a:t>
            </a:r>
          </a:p>
          <a:p>
            <a:endParaRPr lang="es-ES" sz="900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5ea9bc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571536" y="-267893"/>
            <a:ext cx="9501190" cy="73402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4 CuadroTexto"/>
          <p:cNvSpPr txBox="1"/>
          <p:nvPr/>
        </p:nvSpPr>
        <p:spPr>
          <a:xfrm>
            <a:off x="6143636" y="6072206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1">
                    <a:lumMod val="85000"/>
                  </a:schemeClr>
                </a:solidFill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1i9z3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9458" name="Picture 2" descr="Tube mujer cara!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714876" y="6143644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 PAC-JAZ</a:t>
            </a:r>
          </a:p>
          <a:p>
            <a:endParaRPr lang="es-ES" sz="900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8434" name="Picture 2" descr="Tube mujer cara!"/>
          <p:cNvPicPr>
            <a:picLocks noChangeAspect="1" noChangeArrowheads="1"/>
          </p:cNvPicPr>
          <p:nvPr/>
        </p:nvPicPr>
        <p:blipFill>
          <a:blip r:embed="rId2"/>
          <a:srcRect t="14788"/>
          <a:stretch>
            <a:fillRect/>
          </a:stretch>
        </p:blipFill>
        <p:spPr bwMode="auto">
          <a:xfrm>
            <a:off x="0" y="0"/>
            <a:ext cx="564357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071934" y="5786454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3g9972.jpg"/>
          <p:cNvPicPr>
            <a:picLocks noChangeAspect="1"/>
          </p:cNvPicPr>
          <p:nvPr/>
        </p:nvPicPr>
        <p:blipFill>
          <a:blip r:embed="rId2"/>
          <a:srcRect t="-1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857884" y="6000768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1">
                    <a:lumMod val="85000"/>
                  </a:schemeClr>
                </a:solidFill>
              </a:rPr>
              <a:t>PPS. PAC-JAZ</a:t>
            </a:r>
          </a:p>
          <a:p>
            <a:endParaRPr lang="es-ES" sz="9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9218" name="Picture 2" descr="Image du Blog lindarose.centerblog.net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5701" r="3086" b="6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286644" y="5572140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1">
                    <a:lumMod val="85000"/>
                  </a:schemeClr>
                </a:solidFill>
              </a:rPr>
              <a:t>PPS. PAC-JAZ</a:t>
            </a:r>
          </a:p>
          <a:p>
            <a:endParaRPr lang="es-ES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 descr="http://jolabistouille.j.o.pic.centerblog.net/o/a3d9989f.pn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71438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34" y="357166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1">
                    <a:lumMod val="85000"/>
                  </a:schemeClr>
                </a:solidFill>
              </a:rPr>
              <a:t>PPS. PAC-JAZ</a:t>
            </a:r>
          </a:p>
          <a:p>
            <a:endParaRPr lang="es-ES" sz="9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100" name="Picture 4" descr="Cara hermosa de la mujer!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133350"/>
            <a:ext cx="6215074" cy="69913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5572140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1">
                    <a:lumMod val="85000"/>
                  </a:schemeClr>
                </a:solidFill>
              </a:rPr>
              <a:t>PPS. PAC-JAZ</a:t>
            </a:r>
          </a:p>
          <a:p>
            <a:endParaRPr lang="es-ES" sz="9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86" name="Picture 14" descr="Tu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641"/>
            <a:ext cx="8143900" cy="677835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857884" y="5929330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1">
                    <a:lumMod val="85000"/>
                  </a:schemeClr>
                </a:solidFill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8" name="Picture 4" descr="Tube visage femme!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4071934" y="-42770"/>
            <a:ext cx="5072066" cy="690077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071802" y="6215082"/>
            <a:ext cx="79220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1">
                    <a:lumMod val="85000"/>
                  </a:schemeClr>
                </a:solidFill>
              </a:rPr>
              <a:t>PPS. PAC-JAZ</a:t>
            </a: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Tube mujer cara!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3929058" y="0"/>
            <a:ext cx="521494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14744" y="6072206"/>
            <a:ext cx="7922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1">
                    <a:lumMod val="85000"/>
                  </a:schemeClr>
                </a:solidFill>
              </a:rPr>
              <a:t>PPS.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 descr="Tubo de la cara de mujer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21507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43636" y="4786322"/>
            <a:ext cx="22576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Tema- Hay miradas</a:t>
            </a:r>
          </a:p>
          <a:p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Interpreta-Axel Fernando</a:t>
            </a:r>
          </a:p>
          <a:p>
            <a:endParaRPr lang="es-ES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5008" y="5715016"/>
            <a:ext cx="31009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Francisco del Olmo-Jazmín</a:t>
            </a:r>
          </a:p>
          <a:p>
            <a:endParaRPr lang="es-ES" sz="2400" dirty="0"/>
          </a:p>
        </p:txBody>
      </p:sp>
      <p:sp>
        <p:nvSpPr>
          <p:cNvPr id="7" name="6 CuadroTexto"/>
          <p:cNvSpPr txBox="1"/>
          <p:nvPr/>
        </p:nvSpPr>
        <p:spPr>
          <a:xfrm flipH="1">
            <a:off x="500034" y="621508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tx1">
                    <a:lumMod val="85000"/>
                  </a:schemeClr>
                </a:solidFill>
              </a:rPr>
              <a:t>PPS. PAC-JAZ</a:t>
            </a:r>
          </a:p>
          <a:p>
            <a:endParaRPr lang="es-ES" sz="9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111</Words>
  <Application>Microsoft Office PowerPoint</Application>
  <PresentationFormat>Presentación en pantalla (4:3)</PresentationFormat>
  <Paragraphs>39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2012-10-16T21:35:39Z</dcterms:created>
  <dcterms:modified xsi:type="dcterms:W3CDTF">2012-10-16T21:37:13Z</dcterms:modified>
</cp:coreProperties>
</file>