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3" r:id="rId16"/>
    <p:sldId id="274" r:id="rId17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P0mQKPT/hA9l1paUGVrWw==" hashData="3P62kAdaz2PMJUuD506sfMspz4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29713F"/>
    <a:srgbClr val="346636"/>
    <a:srgbClr val="329632"/>
    <a:srgbClr val="297B29"/>
    <a:srgbClr val="3399FF"/>
    <a:srgbClr val="358BC5"/>
    <a:srgbClr val="3871B6"/>
    <a:srgbClr val="417AAD"/>
    <a:srgbClr val="0099CC"/>
    <a:srgbClr val="18222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96" autoAdjust="0"/>
  </p:normalViewPr>
  <p:slideViewPr>
    <p:cSldViewPr>
      <p:cViewPr varScale="1">
        <p:scale>
          <a:sx n="62" d="100"/>
          <a:sy n="62" d="100"/>
        </p:scale>
        <p:origin x="-90" y="-12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6684-6FBE-4E78-90E9-F9CCDB7AAED5}" type="datetimeFigureOut">
              <a:rPr lang="es-ES" smtClean="0"/>
              <a:pPr/>
              <a:t>28/01/2018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CB2BE-92D1-440E-BC9C-4D8D265CCC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E5106684-6FBE-4E78-90E9-F9CCDB7AAED5}" type="datetimeFigureOut">
              <a:rPr lang="es-ES" smtClean="0"/>
              <a:pPr/>
              <a:t>28/01/2018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E23CB2BE-92D1-440E-BC9C-4D8D265CCC0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4.jpeg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9.jpe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19.jpeg"/><Relationship Id="rId7" Type="http://schemas.openxmlformats.org/officeDocument/2006/relationships/image" Target="../media/image3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10.jpeg"/><Relationship Id="rId4" Type="http://schemas.openxmlformats.org/officeDocument/2006/relationships/image" Target="../media/image31.png"/><Relationship Id="rId9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8350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14" name="Picture 78" descr="Imagen renderiz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1" y="3795886"/>
            <a:ext cx="1224136" cy="80010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4416" name="Picture 80" descr="Imagen renderiz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3795886"/>
            <a:ext cx="2332788" cy="95250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4418" name="Picture 82" descr="Imagen renderiz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2787774"/>
            <a:ext cx="1697622" cy="95250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4420" name="Picture 84" descr="Imagen renderizad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1851670"/>
            <a:ext cx="2090270" cy="990601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4422" name="Picture 86" descr="Imagen renderizad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79712" y="1851670"/>
            <a:ext cx="3014146" cy="100965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grpSp>
        <p:nvGrpSpPr>
          <p:cNvPr id="6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blipFill>
            <a:blip r:embed="rId11"/>
            <a:stretch>
              <a:fillRect/>
            </a:stretch>
          </a:blipFill>
        </p:grpSpPr>
        <p:sp>
          <p:nvSpPr>
            <p:cNvPr id="7" name="6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blipFill>
            <a:blip r:embed="rId11"/>
            <a:stretch>
              <a:fillRect/>
            </a:stretch>
          </a:blipFill>
        </p:grpSpPr>
        <p:sp>
          <p:nvSpPr>
            <p:cNvPr id="10" name="9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Solo Hay Una Para Mi     Semino Rossi    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PPS DE CREACION PROPIA - EXCLUSIVOS\- Hay alguien que quiero ver\Imágenes\shahid-kapoor-wallpapers_1318957120_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2787774"/>
            <a:ext cx="3384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952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Esa </a:t>
            </a:r>
            <a:r>
              <a:rPr lang="es-ES" sz="2800" b="1" dirty="0">
                <a:ln w="952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noche se acerca</a:t>
            </a:r>
            <a:r>
              <a:rPr lang="es-ES" sz="2800" b="1" dirty="0" smtClean="0">
                <a:ln w="952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952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952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hay alguien que quiero ver,</a:t>
            </a:r>
          </a:p>
        </p:txBody>
      </p:sp>
      <p:pic>
        <p:nvPicPr>
          <p:cNvPr id="1029" name="Picture 5" descr="D:\PPS DE CREACION PROPIA - EXCLUSIVOS\- Hay alguien que quiero ver\Imágenes\romantic-things-to-do-in-new-york--city_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28728" y="214296"/>
            <a:ext cx="35821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</a:t>
            </a:r>
            <a:r>
              <a:rPr lang="es-ES" sz="2800" b="1" dirty="0" smtClean="0">
                <a:ln w="3175"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ay </a:t>
            </a:r>
            <a:r>
              <a:rPr lang="es-ES" sz="2800" b="1" dirty="0">
                <a:ln w="3175"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alguien que espero esté</a:t>
            </a:r>
            <a:r>
              <a:rPr lang="es-ES" sz="2800" b="1" dirty="0" smtClean="0">
                <a:ln w="3175"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esa dulce velada.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PPS DE CREACION PROPIA - EXCLUSIVOS\- Hay alguien que quiero ver\Imágenes\3 - 17759816_672914189562137_6398630617734364314_n+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28992" y="3375428"/>
            <a:ext cx="3491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Donde su piel bronceada</a:t>
            </a:r>
            <a:r>
              <a:rPr lang="es-ES" sz="2800" b="1" dirty="0" smtClean="0">
                <a:ln w="3175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espero esté cerca de mí,</a:t>
            </a:r>
          </a:p>
        </p:txBody>
      </p:sp>
      <p:pic>
        <p:nvPicPr>
          <p:cNvPr id="15362" name="Picture 2" descr="D:\PPS DE CREACION PROPIA - EXCLUSIVOS\- Hay alguien que quiero ver\Imágenes\4 - 17759816_672914189562137_6398630617734364314_n+vivah1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3429006"/>
            <a:ext cx="32861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2800" b="1" dirty="0" smtClean="0">
                <a:ln w="317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>
                <a:ln w="317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espero surja esa llama</a:t>
            </a:r>
            <a:r>
              <a:rPr lang="es-ES" sz="2800" b="1" dirty="0" smtClean="0">
                <a:ln w="317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yo sé que </a:t>
            </a:r>
            <a:r>
              <a:rPr lang="es-ES" sz="2800" b="1" dirty="0" smtClean="0">
                <a:ln w="317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está </a:t>
            </a:r>
            <a:r>
              <a:rPr lang="es-ES" sz="2800" b="1" dirty="0">
                <a:ln w="3175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ahí.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PPS DE CREACION PROPIA - EXCLUSIVOS\- Hay alguien que quiero ver\Imágenes\6 - the-vampire-diaries-kiss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-9525"/>
            <a:ext cx="9153526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3438" y="160718"/>
            <a:ext cx="4067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nuestros labios se crucen,</a:t>
            </a:r>
            <a:r>
              <a:rPr lang="es-ES" sz="2800" b="1" dirty="0" smtClean="0">
                <a:ln w="3175"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baile con ella hasta el amanecer,</a:t>
            </a:r>
          </a:p>
        </p:txBody>
      </p:sp>
      <p:pic>
        <p:nvPicPr>
          <p:cNvPr id="4099" name="Picture 3" descr="D:\PPS DE CREACION PROPIA - EXCLUSIVOS\- Hay alguien que quiero ver\Imágenes\DQvguU_U8AAGM9O+fk3h7gc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339502"/>
            <a:ext cx="37821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</a:t>
            </a:r>
            <a:r>
              <a:rPr lang="es-ES" sz="2800" b="1" dirty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sea una noche romántica</a:t>
            </a:r>
            <a:r>
              <a:rPr lang="es-ES" sz="2800" b="1" dirty="0" smtClean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donde nada lo eche a perder.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D:\PPS DE CREACION PROPIA - EXCLUSIVOS\- Hay alguien que quiero ver\Imágenes\edited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857238"/>
            <a:ext cx="4067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Porque hay alguien que quiero ver</a:t>
            </a:r>
            <a:r>
              <a:rPr lang="es-ES" sz="2800" b="1" dirty="0" smtClean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esa dulce velada,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4473904"/>
            <a:ext cx="9144000" cy="669596"/>
          </a:xfrm>
          <a:prstGeom prst="rect">
            <a:avLst/>
          </a:prstGeom>
          <a:solidFill>
            <a:srgbClr val="297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H="1">
            <a:off x="0" y="3834775"/>
            <a:ext cx="9144000" cy="669596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3219823"/>
            <a:ext cx="9144000" cy="669596"/>
          </a:xfrm>
          <a:prstGeom prst="rect">
            <a:avLst/>
          </a:prstGeom>
          <a:solidFill>
            <a:srgbClr val="297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 flipH="1">
            <a:off x="0" y="2571751"/>
            <a:ext cx="9144000" cy="669596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0" y="1923679"/>
            <a:ext cx="9144000" cy="669596"/>
          </a:xfrm>
          <a:prstGeom prst="rect">
            <a:avLst/>
          </a:prstGeom>
          <a:solidFill>
            <a:srgbClr val="297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 flipH="1">
            <a:off x="0" y="1275607"/>
            <a:ext cx="9144000" cy="669596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0" y="639130"/>
            <a:ext cx="9144000" cy="669596"/>
          </a:xfrm>
          <a:prstGeom prst="rect">
            <a:avLst/>
          </a:prstGeom>
          <a:solidFill>
            <a:srgbClr val="297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 flipH="1">
            <a:off x="0" y="0"/>
            <a:ext cx="9144000" cy="669596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057" name="Picture 9" descr="D:\PPS DE CREACION PROPIA - EXCLUSIVOS\- Hay alguien que quiero ver\Imágenes\the-samaya+imagenes de enamorados+fuegos artificial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3504" y="357172"/>
            <a:ext cx="34250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2800" b="1" dirty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una luz de bengala</a:t>
            </a:r>
            <a: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encienda mi corazón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3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PPS DE CREACION PROPIA - EXCLUSIVOS\- Hay alguien que quiero ver\Imágenes\10 - vivaah-karva-chauth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2291" name="Picture 3" descr="D:\PPS DE CREACION PROPIA - EXCLUSIVOS\- Hay alguien que quiero ver\Imágenes\10 - vivaah-karva-chauth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72132" y="357172"/>
            <a:ext cx="29878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28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despertar esa pasión</a:t>
            </a:r>
            <a:r>
              <a:rPr lang="es-ES" sz="28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hay guardada en mí,</a:t>
            </a:r>
          </a:p>
        </p:txBody>
      </p:sp>
      <p:pic>
        <p:nvPicPr>
          <p:cNvPr id="3076" name="Picture 4" descr="D:\PPS DE CREACION PROPIA - EXCLUSIVOS\- Hay alguien que quiero ver\Imágenes\1280x720-6y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555526"/>
            <a:ext cx="29878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rgbClr val="7A007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2800" b="1" dirty="0" smtClean="0">
                <a:ln w="3175">
                  <a:solidFill>
                    <a:srgbClr val="7A007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>
                <a:ln w="3175">
                  <a:solidFill>
                    <a:srgbClr val="7A007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yo loco de amor</a:t>
            </a:r>
            <a:r>
              <a:rPr lang="es-ES" sz="2800" b="1" dirty="0" smtClean="0">
                <a:ln w="3175">
                  <a:solidFill>
                    <a:srgbClr val="7A007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rgbClr val="7A007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rgbClr val="7A007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caiga rendido a sus pies,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PPS DE CREACION PROPIA - EXCLUSIVOS\- Hay alguien que quiero ver\Imágenes\still12+paisajes gifs 3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72132" y="500048"/>
            <a:ext cx="29878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chemeClr val="bg1">
                      <a:lumMod val="6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nada </a:t>
            </a:r>
            <a:r>
              <a:rPr lang="es-ES" sz="2800" b="1" dirty="0">
                <a:ln w="3175">
                  <a:solidFill>
                    <a:schemeClr val="bg1">
                      <a:lumMod val="6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pueda ver,</a:t>
            </a:r>
            <a:r>
              <a:rPr lang="es-ES" sz="2800" b="1" dirty="0" smtClean="0">
                <a:ln w="3175">
                  <a:solidFill>
                    <a:schemeClr val="bg1">
                      <a:lumMod val="6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chemeClr val="bg1">
                      <a:lumMod val="6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chemeClr val="bg1">
                      <a:lumMod val="6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ya nada pueda hacer,</a:t>
            </a:r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875" y="0"/>
            <a:ext cx="9128125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357158" y="428610"/>
            <a:ext cx="32941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</a:t>
            </a:r>
            <a: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orque </a:t>
            </a:r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ella me ha dejado</a:t>
            </a:r>
            <a: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totalmente enamorado,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D:\PPS DE CREACION PROPIA - EXCLUSIVOS\- Hay alguien que quiero ver\Imágenes\zeo_171127_2015_f0c18ad_vivah_-_der_weg_der_liebe+fotos del espac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7620" y="214296"/>
            <a:ext cx="3143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rgbClr val="00B0F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</a:t>
            </a:r>
            <a:r>
              <a:rPr lang="es-ES" sz="2800" b="1" dirty="0" smtClean="0">
                <a:ln w="3175">
                  <a:solidFill>
                    <a:srgbClr val="00B0F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orque </a:t>
            </a:r>
            <a:r>
              <a:rPr lang="es-ES" sz="2800" b="1" dirty="0">
                <a:ln w="3175">
                  <a:solidFill>
                    <a:srgbClr val="00B0F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ese sitio helado</a:t>
            </a:r>
            <a:r>
              <a:rPr lang="es-ES" sz="2800" b="1" dirty="0" smtClean="0">
                <a:ln w="3175">
                  <a:solidFill>
                    <a:srgbClr val="00B0F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rgbClr val="00B0F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rgbClr val="00B0F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espero estar con ella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7175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1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1" y="257175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8" descr="D:\PPS DE CREACION PROPIA - EXCLUSIVOS\- Hay alguien que quiero ver\Imágenes\VIVAH_16_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50349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3357568"/>
            <a:ext cx="3491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rgbClr val="C0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</a:t>
            </a:r>
            <a:r>
              <a:rPr lang="es-ES" sz="2800" b="1" dirty="0" smtClean="0">
                <a:ln w="3175">
                  <a:solidFill>
                    <a:srgbClr val="C0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</a:t>
            </a:r>
            <a:r>
              <a:rPr lang="es-ES" sz="2800" b="1" dirty="0">
                <a:ln w="3175">
                  <a:solidFill>
                    <a:srgbClr val="C0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 cobije en sus brazos</a:t>
            </a:r>
            <a:r>
              <a:rPr lang="es-ES" sz="2800" b="1" dirty="0" smtClean="0">
                <a:ln w="3175">
                  <a:solidFill>
                    <a:srgbClr val="C0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rgbClr val="C0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rgbClr val="C0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que yo devuelva el abrazo.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PPS DE CREACION PROPIA - EXCLUSIVOS\- Hay alguien que quiero ver\Imágenes\16 - bali_candlelight_dinner+13349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026" name="Picture 2" descr="D:\PPS DE CREACION PROPIA - EXCLUSIVOS\- Hay alguien que quiero ver\Imágenes\bali_candlelight_dinner+13349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915566"/>
            <a:ext cx="29878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esa noche cercana</a:t>
            </a:r>
            <a:r>
              <a:rPr lang="es-ES" sz="2800" b="1" dirty="0" smtClean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donde yo la espero ver,</a:t>
            </a:r>
          </a:p>
        </p:txBody>
      </p:sp>
      <p:pic>
        <p:nvPicPr>
          <p:cNvPr id="1027" name="Picture 3" descr="D:\PPS DE CREACION PROPIA - EXCLUSIVOS\- Hay alguien que quiero ver\Imágenes\17529_427812043965721_55926671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627534"/>
            <a:ext cx="33661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9525"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</a:t>
            </a:r>
            <a:r>
              <a:rPr lang="es-ES" sz="2800" b="1" dirty="0" smtClean="0">
                <a:ln w="9525"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onde </a:t>
            </a:r>
            <a:r>
              <a:rPr lang="es-ES" sz="2800" b="1" dirty="0">
                <a:ln w="9525"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deseo caer a sus pies</a:t>
            </a:r>
            <a:r>
              <a:rPr lang="es-ES" sz="2800" b="1" dirty="0" smtClean="0">
                <a:ln w="9525"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9525"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9525"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que nada lo eche a perder,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D:\PPS DE CREACION PROPIA - EXCLUSIVOS\- Hay alguien que quiero ver\Imágenes\18 - maxresdefault2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12700"/>
            <a:ext cx="9163050" cy="5168900"/>
          </a:xfrm>
          <a:prstGeom prst="rect">
            <a:avLst/>
          </a:prstGeom>
          <a:noFill/>
        </p:spPr>
      </p:pic>
      <p:pic>
        <p:nvPicPr>
          <p:cNvPr id="3074" name="Picture 2" descr="D:\PPS DE CREACION PROPIA - EXCLUSIVOS\- Hay alguien que quiero ver\Imágenes\maxresdefault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267494"/>
            <a:ext cx="3995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 </a:t>
            </a: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espero ser correspondido,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porque dicen que nada es imposible,</a:t>
            </a:r>
          </a:p>
        </p:txBody>
      </p:sp>
      <p:pic>
        <p:nvPicPr>
          <p:cNvPr id="2050" name="Picture 2" descr="D:\PPS DE CREACION PROPIA - EXCLUSIVOS\- Hay alguien que quiero ver\Imágenes\maxresdefault (1)+phata-post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723878"/>
            <a:ext cx="39421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rgbClr val="002060"/>
                  </a:solidFill>
                </a:ln>
                <a:solidFill>
                  <a:srgbClr val="1325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</a:t>
            </a:r>
            <a:r>
              <a:rPr lang="es-ES" sz="2800" b="1" dirty="0" smtClean="0">
                <a:ln w="3175">
                  <a:solidFill>
                    <a:srgbClr val="002060"/>
                  </a:solidFill>
                </a:ln>
                <a:solidFill>
                  <a:srgbClr val="1325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orque </a:t>
            </a:r>
            <a:r>
              <a:rPr lang="es-ES" sz="2800" b="1" dirty="0">
                <a:ln w="3175">
                  <a:solidFill>
                    <a:srgbClr val="002060"/>
                  </a:solidFill>
                </a:ln>
                <a:solidFill>
                  <a:srgbClr val="1325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es un amor prohibido,</a:t>
            </a:r>
            <a:r>
              <a:rPr lang="es-ES" sz="2800" b="1" dirty="0" smtClean="0">
                <a:ln w="3175">
                  <a:solidFill>
                    <a:srgbClr val="002060"/>
                  </a:solidFill>
                </a:ln>
                <a:solidFill>
                  <a:srgbClr val="1325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rgbClr val="002060"/>
                  </a:solidFill>
                </a:ln>
                <a:solidFill>
                  <a:srgbClr val="1325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rgbClr val="002060"/>
                  </a:solidFill>
                </a:ln>
                <a:solidFill>
                  <a:srgbClr val="1325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sino que es algo sencillo;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PPS DE CREACION PROPIA - EXCLUSIVOS\- Hay alguien que quiero ver\Imágenes\20 - imagen-romantica-3d+maxre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411510"/>
            <a:ext cx="3851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</a:t>
            </a:r>
            <a:r>
              <a:rPr lang="es-ES" sz="2800" b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ólo </a:t>
            </a:r>
            <a:r>
              <a:rPr lang="es-ES" sz="28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que me deje amarla,</a:t>
            </a:r>
            <a:r>
              <a:rPr lang="es-ES" sz="2800" b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al menos por una noche,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59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7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8194" name="Picture 2" descr="D:\PPS DE CREACION PROPIA - EXCLUSIVOS\- Hay alguien que quiero ver\Imágenes\Teri Meri Kahaani - Priyanka Chopra And Shahid Kapoor In White Dres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3867894"/>
            <a:ext cx="3851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5028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</a:t>
            </a:r>
            <a:r>
              <a:rPr lang="es-ES" sz="2800" b="1" dirty="0" smtClean="0">
                <a:ln>
                  <a:solidFill>
                    <a:srgbClr val="5028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ue </a:t>
            </a:r>
            <a:r>
              <a:rPr lang="es-ES" sz="2800" b="1" dirty="0">
                <a:ln>
                  <a:solidFill>
                    <a:srgbClr val="5028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 deje acariciarla</a:t>
            </a:r>
            <a:r>
              <a:rPr lang="es-ES" sz="2800" b="1" dirty="0" smtClean="0">
                <a:ln>
                  <a:solidFill>
                    <a:srgbClr val="5028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rgbClr val="5028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rgbClr val="502800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que bailando llegue a besarla,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3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PPS DE CREACION PROPIA - EXCLUSIVOS\- Hay alguien que quiero ver\Imágenes\all1_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267494"/>
            <a:ext cx="32038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2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tal vez llegue a pasar,</a:t>
            </a:r>
            <a:r>
              <a:rPr lang="es-ES" sz="2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feliz llegaré a estar</a:t>
            </a:r>
            <a:r>
              <a:rPr lang="es-ES" sz="2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en </a:t>
            </a:r>
            <a:r>
              <a:rPr lang="es-ES" sz="2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esa </a:t>
            </a:r>
            <a:r>
              <a:rPr lang="es-ES" sz="28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dulce velada,</a:t>
            </a:r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7174" name="Picture 6" descr="D:\PPS DE CREACION PROPIA - EXCLUSIVOS\- Hay alguien que quiero ver\Imágenes\maxresdefault-2-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339502"/>
            <a:ext cx="3203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</a:t>
            </a:r>
            <a:r>
              <a:rPr lang="es-ES" sz="2800" b="1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onde </a:t>
            </a:r>
            <a:r>
              <a:rPr lang="es-ES" sz="2800" b="1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luz de bengala</a:t>
            </a:r>
            <a:r>
              <a:rPr lang="es-ES" sz="2800" b="1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encienda todo el lugar,</a:t>
            </a:r>
          </a:p>
        </p:txBody>
      </p:sp>
      <p:pic>
        <p:nvPicPr>
          <p:cNvPr id="9" name="Picture 5" descr="D:\PPS DE CREACION PROPIA - EXCLUSIVOS\- Hay alguien que quiero ver\Imágenes\8c1f5502f128d56043067a270b42f698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29294A"/>
              </a:clrFrom>
              <a:clrTo>
                <a:srgbClr val="29294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3888432" cy="321982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 decel="100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mph" presetSubtype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36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7" grpId="0" animBg="1"/>
      <p:bldP spid="3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3" name="Picture 29" descr="D:\PPS DE CREACION PROPIA - EXCLUSIVOS\- Hay alguien que quiero ver\Imágenes\112143179+prdp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339502"/>
            <a:ext cx="31500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2800" b="1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 </a:t>
            </a:r>
            <a:r>
              <a:rPr lang="es-ES" sz="2800" b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llegue a ver</a:t>
            </a:r>
            <a:r>
              <a:rPr lang="es-ES" sz="2800" b="1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ella me llegue a querer.</a:t>
            </a:r>
          </a:p>
        </p:txBody>
      </p:sp>
      <p:pic>
        <p:nvPicPr>
          <p:cNvPr id="2050" name="Picture 2" descr="D:\PPS DE CREACION PROPIA - EXCLUSIVOS\- Hay alguien que quiero ver\Imágenes\24 - 1121431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2049" name="Picture 1" descr="D:\PPS DE CREACION PROPIA - EXCLUSIVOS\- Hay alguien que quiero ver\Imágenes\24 - 1121431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22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C3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25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E6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52" name="Picture 4" descr="D:\PPS DE CREACION PROPIA - EXCLUSIVOS\- Hay alguien que quiero ver\Imágenes\25 - landscape-315179_960_720+ds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6" y="0"/>
            <a:ext cx="9153526" cy="515302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1779662"/>
            <a:ext cx="1755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Enero 2018</a:t>
            </a:r>
            <a:endParaRPr lang="es-ES" sz="2800" b="1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3003798"/>
            <a:ext cx="281840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</a:t>
            </a:r>
          </a:p>
          <a:p>
            <a:r>
              <a:rPr lang="es-ES" sz="28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Solo hay una para mi</a:t>
            </a:r>
          </a:p>
          <a:p>
            <a:r>
              <a:rPr lang="es-ES" sz="2800" b="1" dirty="0" err="1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Semino</a:t>
            </a:r>
            <a:r>
              <a:rPr lang="es-ES" sz="28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Rossi</a:t>
            </a:r>
            <a:endParaRPr lang="es-ES" sz="2800" b="1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20" name="13 Grupo"/>
          <p:cNvGrpSpPr>
            <a:grpSpLocks/>
          </p:cNvGrpSpPr>
          <p:nvPr/>
        </p:nvGrpSpPr>
        <p:grpSpPr bwMode="auto">
          <a:xfrm flipH="1">
            <a:off x="7236296" y="3507855"/>
            <a:ext cx="1276022" cy="1391237"/>
            <a:chOff x="6947615" y="2205191"/>
            <a:chExt cx="1558047" cy="1698523"/>
          </a:xfrm>
        </p:grpSpPr>
        <p:pic>
          <p:nvPicPr>
            <p:cNvPr id="2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51500" y="220519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15 Rectángulo"/>
            <p:cNvSpPr>
              <a:spLocks noChangeArrowheads="1"/>
            </p:cNvSpPr>
            <p:nvPr/>
          </p:nvSpPr>
          <p:spPr bwMode="auto">
            <a:xfrm>
              <a:off x="6947615" y="3415231"/>
              <a:ext cx="1558047" cy="4884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000" b="1" dirty="0">
                  <a:ln>
                    <a:solidFill>
                      <a:schemeClr val="bg1"/>
                    </a:solidFill>
                  </a:ln>
                  <a:solidFill>
                    <a:schemeClr val="bg1">
                      <a:lumMod val="65000"/>
                    </a:schemeClr>
                  </a:solidFill>
                  <a:latin typeface="Vivaldi" pitchFamily="66" charset="0"/>
                </a:rPr>
                <a:t>Margarita</a:t>
              </a: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6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3" grpId="0"/>
      <p:bldP spid="4" grpId="0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1982</TotalTime>
  <Words>157</Words>
  <Application>Microsoft Office PowerPoint</Application>
  <PresentationFormat>Presentación en pantalla (16:9)</PresentationFormat>
  <Paragraphs>31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198</cp:revision>
  <dcterms:created xsi:type="dcterms:W3CDTF">2017-05-13T20:00:48Z</dcterms:created>
  <dcterms:modified xsi:type="dcterms:W3CDTF">2018-01-28T21:45:45Z</dcterms:modified>
</cp:coreProperties>
</file>