
<file path=[Content_Types].xml><?xml version="1.0" encoding="utf-8"?>
<Types xmlns="http://schemas.openxmlformats.org/package/2006/content-types">
  <Default Extension="gif" ContentType="image/gif"/>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Lst>
  <p:notesMasterIdLst>
    <p:notesMasterId r:id="rId9"/>
  </p:notesMasterIdLst>
  <p:sldIdLst>
    <p:sldId id="257" r:id="rId3"/>
    <p:sldId id="258" r:id="rId4"/>
    <p:sldId id="259" r:id="rId5"/>
    <p:sldId id="260" r:id="rId6"/>
    <p:sldId id="261" r:id="rId7"/>
    <p:sldId id="256" r:id="rId8"/>
  </p:sldIdLst>
  <p:sldSz cx="12192000" cy="6858000"/>
  <p:notesSz cx="6858000" cy="9144000"/>
  <p:defaultTextStyle>
    <a:defPPr>
      <a:defRPr lang="en-US"/>
    </a:defPPr>
    <a:lvl1pPr algn="l" defTabSz="457200" rtl="0" eaLnBrk="0" fontAlgn="base" hangingPunct="0">
      <a:spcBef>
        <a:spcPct val="0"/>
      </a:spcBef>
      <a:spcAft>
        <a:spcPct val="0"/>
      </a:spcAft>
      <a:defRPr kern="1200">
        <a:solidFill>
          <a:schemeClr val="tx1"/>
        </a:solidFill>
        <a:latin typeface="Aptos" panose="020B0004020202020204" pitchFamily="34" charset="0"/>
        <a:ea typeface="+mn-ea"/>
        <a:cs typeface="+mn-cs"/>
      </a:defRPr>
    </a:lvl1pPr>
    <a:lvl2pPr marL="457200" algn="l" defTabSz="457200" rtl="0" eaLnBrk="0" fontAlgn="base" hangingPunct="0">
      <a:spcBef>
        <a:spcPct val="0"/>
      </a:spcBef>
      <a:spcAft>
        <a:spcPct val="0"/>
      </a:spcAft>
      <a:defRPr kern="1200">
        <a:solidFill>
          <a:schemeClr val="tx1"/>
        </a:solidFill>
        <a:latin typeface="Aptos" panose="020B0004020202020204" pitchFamily="34" charset="0"/>
        <a:ea typeface="+mn-ea"/>
        <a:cs typeface="+mn-cs"/>
      </a:defRPr>
    </a:lvl2pPr>
    <a:lvl3pPr marL="914400" algn="l" defTabSz="457200" rtl="0" eaLnBrk="0" fontAlgn="base" hangingPunct="0">
      <a:spcBef>
        <a:spcPct val="0"/>
      </a:spcBef>
      <a:spcAft>
        <a:spcPct val="0"/>
      </a:spcAft>
      <a:defRPr kern="1200">
        <a:solidFill>
          <a:schemeClr val="tx1"/>
        </a:solidFill>
        <a:latin typeface="Aptos" panose="020B0004020202020204" pitchFamily="34" charset="0"/>
        <a:ea typeface="+mn-ea"/>
        <a:cs typeface="+mn-cs"/>
      </a:defRPr>
    </a:lvl3pPr>
    <a:lvl4pPr marL="1371600" algn="l" defTabSz="457200" rtl="0" eaLnBrk="0" fontAlgn="base" hangingPunct="0">
      <a:spcBef>
        <a:spcPct val="0"/>
      </a:spcBef>
      <a:spcAft>
        <a:spcPct val="0"/>
      </a:spcAft>
      <a:defRPr kern="1200">
        <a:solidFill>
          <a:schemeClr val="tx1"/>
        </a:solidFill>
        <a:latin typeface="Aptos" panose="020B0004020202020204" pitchFamily="34" charset="0"/>
        <a:ea typeface="+mn-ea"/>
        <a:cs typeface="+mn-cs"/>
      </a:defRPr>
    </a:lvl4pPr>
    <a:lvl5pPr marL="1828800" algn="l" defTabSz="457200" rtl="0" eaLnBrk="0" fontAlgn="base" hangingPunct="0">
      <a:spcBef>
        <a:spcPct val="0"/>
      </a:spcBef>
      <a:spcAft>
        <a:spcPct val="0"/>
      </a:spcAft>
      <a:defRPr kern="1200">
        <a:solidFill>
          <a:schemeClr val="tx1"/>
        </a:solidFill>
        <a:latin typeface="Aptos" panose="020B0004020202020204" pitchFamily="34" charset="0"/>
        <a:ea typeface="+mn-ea"/>
        <a:cs typeface="+mn-cs"/>
      </a:defRPr>
    </a:lvl5pPr>
    <a:lvl6pPr marL="2286000" algn="l" defTabSz="914400" rtl="0" eaLnBrk="1" latinLnBrk="0" hangingPunct="1">
      <a:defRPr kern="1200">
        <a:solidFill>
          <a:schemeClr val="tx1"/>
        </a:solidFill>
        <a:latin typeface="Aptos" panose="020B0004020202020204" pitchFamily="34" charset="0"/>
        <a:ea typeface="+mn-ea"/>
        <a:cs typeface="+mn-cs"/>
      </a:defRPr>
    </a:lvl6pPr>
    <a:lvl7pPr marL="2743200" algn="l" defTabSz="914400" rtl="0" eaLnBrk="1" latinLnBrk="0" hangingPunct="1">
      <a:defRPr kern="1200">
        <a:solidFill>
          <a:schemeClr val="tx1"/>
        </a:solidFill>
        <a:latin typeface="Aptos" panose="020B0004020202020204" pitchFamily="34" charset="0"/>
        <a:ea typeface="+mn-ea"/>
        <a:cs typeface="+mn-cs"/>
      </a:defRPr>
    </a:lvl7pPr>
    <a:lvl8pPr marL="3200400" algn="l" defTabSz="914400" rtl="0" eaLnBrk="1" latinLnBrk="0" hangingPunct="1">
      <a:defRPr kern="1200">
        <a:solidFill>
          <a:schemeClr val="tx1"/>
        </a:solidFill>
        <a:latin typeface="Aptos" panose="020B0004020202020204" pitchFamily="34" charset="0"/>
        <a:ea typeface="+mn-ea"/>
        <a:cs typeface="+mn-cs"/>
      </a:defRPr>
    </a:lvl8pPr>
    <a:lvl9pPr marL="3657600" algn="l" defTabSz="914400" rtl="0" eaLnBrk="1" latinLnBrk="0" hangingPunct="1">
      <a:defRPr kern="1200">
        <a:solidFill>
          <a:schemeClr val="tx1"/>
        </a:solidFill>
        <a:latin typeface="Aptos" panose="020B0004020202020204" pitchFamily="34" charset="0"/>
        <a:ea typeface="+mn-ea"/>
        <a:cs typeface="+mn-cs"/>
      </a:defRPr>
    </a:lvl9pPr>
  </p:defaultTextStyle>
  <p:modifyVerifier cryptProviderType="rsaAES" cryptAlgorithmClass="hash" cryptAlgorithmType="typeAny" cryptAlgorithmSid="14" spinCount="100000" saltData="NGIILKlYbFE+fM9sa/WfEg==" hashData="4Qd4doMQ5oIV3/1q40kX6YxCLkWcMN4HSwpTCADT5h+3Y+wjKNA1i0CepIwTduj7uEXyhzp89E3etnLAjLs6Jw=="/>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FF33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80" d="100"/>
          <a:sy n="80" d="100"/>
        </p:scale>
        <p:origin x="1116" y="186"/>
      </p:cViewPr>
      <p:guideLst>
        <p:guide orient="horz" pos="2160"/>
        <p:guide pos="384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tableStyles" Target="tableStyle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theme" Target="theme/theme1.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viewProps" Target="viewProps.xml"/><Relationship Id="rId5" Type="http://schemas.openxmlformats.org/officeDocument/2006/relationships/slide" Target="slides/slide3.xml"/><Relationship Id="rId10"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ES"/>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7672EA5-E13F-4A15-B39C-7CE6897BC758}" type="datetimeFigureOut">
              <a:rPr lang="es-ES" smtClean="0"/>
              <a:t>16/10/2026</a:t>
            </a:fld>
            <a:endParaRPr lang="es-ES"/>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ES"/>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ES"/>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4FD8E6E-A553-4024-9B63-42B490A63BD6}" type="slidenum">
              <a:rPr lang="es-ES" smtClean="0"/>
              <a:t>‹Nº›</a:t>
            </a:fld>
            <a:endParaRPr lang="es-ES"/>
          </a:p>
        </p:txBody>
      </p:sp>
    </p:spTree>
    <p:extLst>
      <p:ext uri="{BB962C8B-B14F-4D97-AF65-F5344CB8AC3E}">
        <p14:creationId xmlns:p14="http://schemas.microsoft.com/office/powerpoint/2010/main" val="118985455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5"/>
          </p:nvPr>
        </p:nvSpPr>
        <p:spPr/>
        <p:txBody>
          <a:bodyPr/>
          <a:lstStyle/>
          <a:p>
            <a:fld id="{74FD8E6E-A553-4024-9B63-42B490A63BD6}" type="slidenum">
              <a:rPr lang="es-ES" smtClean="0"/>
              <a:t>4</a:t>
            </a:fld>
            <a:endParaRPr lang="es-ES"/>
          </a:p>
        </p:txBody>
      </p:sp>
    </p:spTree>
    <p:extLst>
      <p:ext uri="{BB962C8B-B14F-4D97-AF65-F5344CB8AC3E}">
        <p14:creationId xmlns:p14="http://schemas.microsoft.com/office/powerpoint/2010/main" val="3454052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n-US" dirty="0"/>
          </a:p>
        </p:txBody>
      </p:sp>
      <p:sp>
        <p:nvSpPr>
          <p:cNvPr id="4" name="Date Placeholder 3">
            <a:extLst>
              <a:ext uri="{FF2B5EF4-FFF2-40B4-BE49-F238E27FC236}">
                <a16:creationId xmlns:a16="http://schemas.microsoft.com/office/drawing/2014/main" id="{B272DAB8-1BEE-AE97-4E69-AE8D530A6396}"/>
              </a:ext>
            </a:extLst>
          </p:cNvPr>
          <p:cNvSpPr>
            <a:spLocks noGrp="1"/>
          </p:cNvSpPr>
          <p:nvPr>
            <p:ph type="dt" sz="half" idx="10"/>
          </p:nvPr>
        </p:nvSpPr>
        <p:spPr/>
        <p:txBody>
          <a:bodyPr/>
          <a:lstStyle>
            <a:lvl1pPr>
              <a:defRPr/>
            </a:lvl1pPr>
          </a:lstStyle>
          <a:p>
            <a:pPr>
              <a:defRPr/>
            </a:pPr>
            <a:endParaRPr lang="es-ES" altLang="es-ES"/>
          </a:p>
        </p:txBody>
      </p:sp>
      <p:sp>
        <p:nvSpPr>
          <p:cNvPr id="5" name="Footer Placeholder 4">
            <a:extLst>
              <a:ext uri="{FF2B5EF4-FFF2-40B4-BE49-F238E27FC236}">
                <a16:creationId xmlns:a16="http://schemas.microsoft.com/office/drawing/2014/main" id="{05B2C31A-9A9A-00C3-CA05-C349F5FB95E2}"/>
              </a:ext>
            </a:extLst>
          </p:cNvPr>
          <p:cNvSpPr>
            <a:spLocks noGrp="1"/>
          </p:cNvSpPr>
          <p:nvPr>
            <p:ph type="ftr" sz="quarter" idx="11"/>
          </p:nvPr>
        </p:nvSpPr>
        <p:spPr/>
        <p:txBody>
          <a:bodyPr/>
          <a:lstStyle>
            <a:lvl1pPr>
              <a:defRPr/>
            </a:lvl1pPr>
          </a:lstStyle>
          <a:p>
            <a:pPr>
              <a:defRPr/>
            </a:pPr>
            <a:endParaRPr lang="es-ES" altLang="es-ES"/>
          </a:p>
        </p:txBody>
      </p:sp>
      <p:sp>
        <p:nvSpPr>
          <p:cNvPr id="6" name="Slide Number Placeholder 5">
            <a:extLst>
              <a:ext uri="{FF2B5EF4-FFF2-40B4-BE49-F238E27FC236}">
                <a16:creationId xmlns:a16="http://schemas.microsoft.com/office/drawing/2014/main" id="{7310C8AF-8F28-8F6C-9F94-9879764FB188}"/>
              </a:ext>
            </a:extLst>
          </p:cNvPr>
          <p:cNvSpPr>
            <a:spLocks noGrp="1"/>
          </p:cNvSpPr>
          <p:nvPr>
            <p:ph type="sldNum" sz="quarter" idx="12"/>
          </p:nvPr>
        </p:nvSpPr>
        <p:spPr/>
        <p:txBody>
          <a:bodyPr/>
          <a:lstStyle>
            <a:lvl1pPr>
              <a:defRPr/>
            </a:lvl1pPr>
          </a:lstStyle>
          <a:p>
            <a:pPr>
              <a:defRPr/>
            </a:pPr>
            <a:fld id="{2AF73E1F-6FE1-42CE-8F83-21B5652A67CC}" type="slidenum">
              <a:rPr lang="es-ES" altLang="es-ES"/>
              <a:pPr>
                <a:defRPr/>
              </a:pPr>
              <a:t>‹Nº›</a:t>
            </a:fld>
            <a:endParaRPr lang="es-ES" altLang="es-ES"/>
          </a:p>
        </p:txBody>
      </p:sp>
    </p:spTree>
    <p:extLst>
      <p:ext uri="{BB962C8B-B14F-4D97-AF65-F5344CB8AC3E}">
        <p14:creationId xmlns:p14="http://schemas.microsoft.com/office/powerpoint/2010/main" val="1344334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a:extLst>
              <a:ext uri="{FF2B5EF4-FFF2-40B4-BE49-F238E27FC236}">
                <a16:creationId xmlns:a16="http://schemas.microsoft.com/office/drawing/2014/main" id="{BBF94811-0217-D3A1-F442-B0B92B4119EC}"/>
              </a:ext>
            </a:extLst>
          </p:cNvPr>
          <p:cNvSpPr>
            <a:spLocks noGrp="1"/>
          </p:cNvSpPr>
          <p:nvPr>
            <p:ph type="dt" sz="half" idx="10"/>
          </p:nvPr>
        </p:nvSpPr>
        <p:spPr/>
        <p:txBody>
          <a:bodyPr/>
          <a:lstStyle>
            <a:lvl1pPr>
              <a:defRPr/>
            </a:lvl1pPr>
          </a:lstStyle>
          <a:p>
            <a:pPr>
              <a:defRPr/>
            </a:pPr>
            <a:endParaRPr lang="es-ES" altLang="es-ES"/>
          </a:p>
        </p:txBody>
      </p:sp>
      <p:sp>
        <p:nvSpPr>
          <p:cNvPr id="5" name="Footer Placeholder 4">
            <a:extLst>
              <a:ext uri="{FF2B5EF4-FFF2-40B4-BE49-F238E27FC236}">
                <a16:creationId xmlns:a16="http://schemas.microsoft.com/office/drawing/2014/main" id="{18F4F8C2-CF84-11DE-E077-21C88893F6FF}"/>
              </a:ext>
            </a:extLst>
          </p:cNvPr>
          <p:cNvSpPr>
            <a:spLocks noGrp="1"/>
          </p:cNvSpPr>
          <p:nvPr>
            <p:ph type="ftr" sz="quarter" idx="11"/>
          </p:nvPr>
        </p:nvSpPr>
        <p:spPr/>
        <p:txBody>
          <a:bodyPr/>
          <a:lstStyle>
            <a:lvl1pPr>
              <a:defRPr/>
            </a:lvl1pPr>
          </a:lstStyle>
          <a:p>
            <a:pPr>
              <a:defRPr/>
            </a:pPr>
            <a:endParaRPr lang="es-ES" altLang="es-ES"/>
          </a:p>
        </p:txBody>
      </p:sp>
      <p:sp>
        <p:nvSpPr>
          <p:cNvPr id="6" name="Slide Number Placeholder 5">
            <a:extLst>
              <a:ext uri="{FF2B5EF4-FFF2-40B4-BE49-F238E27FC236}">
                <a16:creationId xmlns:a16="http://schemas.microsoft.com/office/drawing/2014/main" id="{7FE86CF5-2534-66B4-0AF0-204396976826}"/>
              </a:ext>
            </a:extLst>
          </p:cNvPr>
          <p:cNvSpPr>
            <a:spLocks noGrp="1"/>
          </p:cNvSpPr>
          <p:nvPr>
            <p:ph type="sldNum" sz="quarter" idx="12"/>
          </p:nvPr>
        </p:nvSpPr>
        <p:spPr/>
        <p:txBody>
          <a:bodyPr/>
          <a:lstStyle>
            <a:lvl1pPr>
              <a:defRPr/>
            </a:lvl1pPr>
          </a:lstStyle>
          <a:p>
            <a:pPr>
              <a:defRPr/>
            </a:pPr>
            <a:fld id="{B833CD57-D1B7-4490-9D9A-B43C70A1DFBA}" type="slidenum">
              <a:rPr lang="es-ES" altLang="es-ES"/>
              <a:pPr>
                <a:defRPr/>
              </a:pPr>
              <a:t>‹Nº›</a:t>
            </a:fld>
            <a:endParaRPr lang="es-ES" altLang="es-ES"/>
          </a:p>
        </p:txBody>
      </p:sp>
    </p:spTree>
    <p:extLst>
      <p:ext uri="{BB962C8B-B14F-4D97-AF65-F5344CB8AC3E}">
        <p14:creationId xmlns:p14="http://schemas.microsoft.com/office/powerpoint/2010/main" val="42385039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s-ES"/>
              <a:t>Haga clic para modificar los estilos de texto del patrón</a:t>
            </a:r>
          </a:p>
        </p:txBody>
      </p:sp>
      <p:sp>
        <p:nvSpPr>
          <p:cNvPr id="4" name="Date Placeholder 3">
            <a:extLst>
              <a:ext uri="{FF2B5EF4-FFF2-40B4-BE49-F238E27FC236}">
                <a16:creationId xmlns:a16="http://schemas.microsoft.com/office/drawing/2014/main" id="{02BA1339-6FE6-4873-65C9-AF3A976B6687}"/>
              </a:ext>
            </a:extLst>
          </p:cNvPr>
          <p:cNvSpPr>
            <a:spLocks noGrp="1"/>
          </p:cNvSpPr>
          <p:nvPr>
            <p:ph type="dt" sz="half" idx="10"/>
          </p:nvPr>
        </p:nvSpPr>
        <p:spPr/>
        <p:txBody>
          <a:bodyPr/>
          <a:lstStyle>
            <a:lvl1pPr>
              <a:defRPr/>
            </a:lvl1pPr>
          </a:lstStyle>
          <a:p>
            <a:pPr>
              <a:defRPr/>
            </a:pPr>
            <a:endParaRPr lang="es-ES" altLang="es-ES"/>
          </a:p>
        </p:txBody>
      </p:sp>
      <p:sp>
        <p:nvSpPr>
          <p:cNvPr id="5" name="Footer Placeholder 4">
            <a:extLst>
              <a:ext uri="{FF2B5EF4-FFF2-40B4-BE49-F238E27FC236}">
                <a16:creationId xmlns:a16="http://schemas.microsoft.com/office/drawing/2014/main" id="{D126B9CA-A0AD-14E1-4938-E7E0F2C16F0A}"/>
              </a:ext>
            </a:extLst>
          </p:cNvPr>
          <p:cNvSpPr>
            <a:spLocks noGrp="1"/>
          </p:cNvSpPr>
          <p:nvPr>
            <p:ph type="ftr" sz="quarter" idx="11"/>
          </p:nvPr>
        </p:nvSpPr>
        <p:spPr/>
        <p:txBody>
          <a:bodyPr/>
          <a:lstStyle>
            <a:lvl1pPr>
              <a:defRPr/>
            </a:lvl1pPr>
          </a:lstStyle>
          <a:p>
            <a:pPr>
              <a:defRPr/>
            </a:pPr>
            <a:endParaRPr lang="es-ES" altLang="es-ES"/>
          </a:p>
        </p:txBody>
      </p:sp>
      <p:sp>
        <p:nvSpPr>
          <p:cNvPr id="6" name="Slide Number Placeholder 5">
            <a:extLst>
              <a:ext uri="{FF2B5EF4-FFF2-40B4-BE49-F238E27FC236}">
                <a16:creationId xmlns:a16="http://schemas.microsoft.com/office/drawing/2014/main" id="{2B8DFB04-A0A8-EA25-B48A-0F8A1B4FB281}"/>
              </a:ext>
            </a:extLst>
          </p:cNvPr>
          <p:cNvSpPr>
            <a:spLocks noGrp="1"/>
          </p:cNvSpPr>
          <p:nvPr>
            <p:ph type="sldNum" sz="quarter" idx="12"/>
          </p:nvPr>
        </p:nvSpPr>
        <p:spPr/>
        <p:txBody>
          <a:bodyPr/>
          <a:lstStyle>
            <a:lvl1pPr>
              <a:defRPr/>
            </a:lvl1pPr>
          </a:lstStyle>
          <a:p>
            <a:pPr>
              <a:defRPr/>
            </a:pPr>
            <a:fld id="{F80FD5A8-4307-4C77-A7F1-B260F4B286B0}" type="slidenum">
              <a:rPr lang="es-ES" altLang="es-ES"/>
              <a:pPr>
                <a:defRPr/>
              </a:pPr>
              <a:t>‹Nº›</a:t>
            </a:fld>
            <a:endParaRPr lang="es-ES" altLang="es-ES"/>
          </a:p>
        </p:txBody>
      </p:sp>
    </p:spTree>
    <p:extLst>
      <p:ext uri="{BB962C8B-B14F-4D97-AF65-F5344CB8AC3E}">
        <p14:creationId xmlns:p14="http://schemas.microsoft.com/office/powerpoint/2010/main" val="28216791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3">
            <a:extLst>
              <a:ext uri="{FF2B5EF4-FFF2-40B4-BE49-F238E27FC236}">
                <a16:creationId xmlns:a16="http://schemas.microsoft.com/office/drawing/2014/main" id="{71220BC7-1E4D-2046-F0D6-4B22BECA1699}"/>
              </a:ext>
            </a:extLst>
          </p:cNvPr>
          <p:cNvSpPr>
            <a:spLocks noGrp="1"/>
          </p:cNvSpPr>
          <p:nvPr>
            <p:ph type="dt" sz="half" idx="10"/>
          </p:nvPr>
        </p:nvSpPr>
        <p:spPr/>
        <p:txBody>
          <a:bodyPr/>
          <a:lstStyle>
            <a:lvl1pPr>
              <a:defRPr/>
            </a:lvl1pPr>
          </a:lstStyle>
          <a:p>
            <a:pPr>
              <a:defRPr/>
            </a:pPr>
            <a:endParaRPr lang="es-ES" altLang="es-ES"/>
          </a:p>
        </p:txBody>
      </p:sp>
      <p:sp>
        <p:nvSpPr>
          <p:cNvPr id="6" name="Footer Placeholder 4">
            <a:extLst>
              <a:ext uri="{FF2B5EF4-FFF2-40B4-BE49-F238E27FC236}">
                <a16:creationId xmlns:a16="http://schemas.microsoft.com/office/drawing/2014/main" id="{DFE68283-A618-0AAA-22BB-5B1C354211BE}"/>
              </a:ext>
            </a:extLst>
          </p:cNvPr>
          <p:cNvSpPr>
            <a:spLocks noGrp="1"/>
          </p:cNvSpPr>
          <p:nvPr>
            <p:ph type="ftr" sz="quarter" idx="11"/>
          </p:nvPr>
        </p:nvSpPr>
        <p:spPr/>
        <p:txBody>
          <a:bodyPr/>
          <a:lstStyle>
            <a:lvl1pPr>
              <a:defRPr/>
            </a:lvl1pPr>
          </a:lstStyle>
          <a:p>
            <a:pPr>
              <a:defRPr/>
            </a:pPr>
            <a:endParaRPr lang="es-ES" altLang="es-ES"/>
          </a:p>
        </p:txBody>
      </p:sp>
      <p:sp>
        <p:nvSpPr>
          <p:cNvPr id="7" name="Slide Number Placeholder 5">
            <a:extLst>
              <a:ext uri="{FF2B5EF4-FFF2-40B4-BE49-F238E27FC236}">
                <a16:creationId xmlns:a16="http://schemas.microsoft.com/office/drawing/2014/main" id="{EC5B704E-057B-82EB-288A-ACB5AC229597}"/>
              </a:ext>
            </a:extLst>
          </p:cNvPr>
          <p:cNvSpPr>
            <a:spLocks noGrp="1"/>
          </p:cNvSpPr>
          <p:nvPr>
            <p:ph type="sldNum" sz="quarter" idx="12"/>
          </p:nvPr>
        </p:nvSpPr>
        <p:spPr/>
        <p:txBody>
          <a:bodyPr/>
          <a:lstStyle>
            <a:lvl1pPr>
              <a:defRPr/>
            </a:lvl1pPr>
          </a:lstStyle>
          <a:p>
            <a:pPr>
              <a:defRPr/>
            </a:pPr>
            <a:fld id="{9E21C333-1010-477D-B8E4-A117284FBBDC}" type="slidenum">
              <a:rPr lang="es-ES" altLang="es-ES"/>
              <a:pPr>
                <a:defRPr/>
              </a:pPr>
              <a:t>‹Nº›</a:t>
            </a:fld>
            <a:endParaRPr lang="es-ES" altLang="es-ES"/>
          </a:p>
        </p:txBody>
      </p:sp>
    </p:spTree>
    <p:extLst>
      <p:ext uri="{BB962C8B-B14F-4D97-AF65-F5344CB8AC3E}">
        <p14:creationId xmlns:p14="http://schemas.microsoft.com/office/powerpoint/2010/main" val="36107015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Content Placeholder 3"/>
          <p:cNvSpPr>
            <a:spLocks noGrp="1"/>
          </p:cNvSpPr>
          <p:nvPr>
            <p:ph sz="half" idx="2"/>
          </p:nvPr>
        </p:nvSpPr>
        <p:spPr>
          <a:xfrm>
            <a:off x="839788" y="2505075"/>
            <a:ext cx="5157787"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Content Placeholder 5"/>
          <p:cNvSpPr>
            <a:spLocks noGrp="1"/>
          </p:cNvSpPr>
          <p:nvPr>
            <p:ph sz="quarter" idx="4"/>
          </p:nvPr>
        </p:nvSpPr>
        <p:spPr>
          <a:xfrm>
            <a:off x="6172200" y="2505075"/>
            <a:ext cx="5183188"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3">
            <a:extLst>
              <a:ext uri="{FF2B5EF4-FFF2-40B4-BE49-F238E27FC236}">
                <a16:creationId xmlns:a16="http://schemas.microsoft.com/office/drawing/2014/main" id="{1F104586-552E-E411-1A78-633247CA6659}"/>
              </a:ext>
            </a:extLst>
          </p:cNvPr>
          <p:cNvSpPr>
            <a:spLocks noGrp="1"/>
          </p:cNvSpPr>
          <p:nvPr>
            <p:ph type="dt" sz="half" idx="10"/>
          </p:nvPr>
        </p:nvSpPr>
        <p:spPr/>
        <p:txBody>
          <a:bodyPr/>
          <a:lstStyle>
            <a:lvl1pPr>
              <a:defRPr/>
            </a:lvl1pPr>
          </a:lstStyle>
          <a:p>
            <a:pPr>
              <a:defRPr/>
            </a:pPr>
            <a:endParaRPr lang="es-ES" altLang="es-ES"/>
          </a:p>
        </p:txBody>
      </p:sp>
      <p:sp>
        <p:nvSpPr>
          <p:cNvPr id="8" name="Footer Placeholder 4">
            <a:extLst>
              <a:ext uri="{FF2B5EF4-FFF2-40B4-BE49-F238E27FC236}">
                <a16:creationId xmlns:a16="http://schemas.microsoft.com/office/drawing/2014/main" id="{876B63F0-EE1B-5C93-6628-4521B321447F}"/>
              </a:ext>
            </a:extLst>
          </p:cNvPr>
          <p:cNvSpPr>
            <a:spLocks noGrp="1"/>
          </p:cNvSpPr>
          <p:nvPr>
            <p:ph type="ftr" sz="quarter" idx="11"/>
          </p:nvPr>
        </p:nvSpPr>
        <p:spPr/>
        <p:txBody>
          <a:bodyPr/>
          <a:lstStyle>
            <a:lvl1pPr>
              <a:defRPr/>
            </a:lvl1pPr>
          </a:lstStyle>
          <a:p>
            <a:pPr>
              <a:defRPr/>
            </a:pPr>
            <a:endParaRPr lang="es-ES" altLang="es-ES"/>
          </a:p>
        </p:txBody>
      </p:sp>
      <p:sp>
        <p:nvSpPr>
          <p:cNvPr id="9" name="Slide Number Placeholder 5">
            <a:extLst>
              <a:ext uri="{FF2B5EF4-FFF2-40B4-BE49-F238E27FC236}">
                <a16:creationId xmlns:a16="http://schemas.microsoft.com/office/drawing/2014/main" id="{6705A899-3A89-8868-739C-A6EC24D5802B}"/>
              </a:ext>
            </a:extLst>
          </p:cNvPr>
          <p:cNvSpPr>
            <a:spLocks noGrp="1"/>
          </p:cNvSpPr>
          <p:nvPr>
            <p:ph type="sldNum" sz="quarter" idx="12"/>
          </p:nvPr>
        </p:nvSpPr>
        <p:spPr/>
        <p:txBody>
          <a:bodyPr/>
          <a:lstStyle>
            <a:lvl1pPr>
              <a:defRPr/>
            </a:lvl1pPr>
          </a:lstStyle>
          <a:p>
            <a:pPr>
              <a:defRPr/>
            </a:pPr>
            <a:fld id="{CD962A1A-C3FA-4918-9C1A-4731278A5D15}" type="slidenum">
              <a:rPr lang="es-ES" altLang="es-ES"/>
              <a:pPr>
                <a:defRPr/>
              </a:pPr>
              <a:t>‹Nº›</a:t>
            </a:fld>
            <a:endParaRPr lang="es-ES" altLang="es-ES"/>
          </a:p>
        </p:txBody>
      </p:sp>
    </p:spTree>
    <p:extLst>
      <p:ext uri="{BB962C8B-B14F-4D97-AF65-F5344CB8AC3E}">
        <p14:creationId xmlns:p14="http://schemas.microsoft.com/office/powerpoint/2010/main" val="14058353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Date Placeholder 3">
            <a:extLst>
              <a:ext uri="{FF2B5EF4-FFF2-40B4-BE49-F238E27FC236}">
                <a16:creationId xmlns:a16="http://schemas.microsoft.com/office/drawing/2014/main" id="{B9D65C95-E036-ADF7-F8AC-0A178ADB0C5B}"/>
              </a:ext>
            </a:extLst>
          </p:cNvPr>
          <p:cNvSpPr>
            <a:spLocks noGrp="1"/>
          </p:cNvSpPr>
          <p:nvPr>
            <p:ph type="dt" sz="half" idx="10"/>
          </p:nvPr>
        </p:nvSpPr>
        <p:spPr/>
        <p:txBody>
          <a:bodyPr/>
          <a:lstStyle>
            <a:lvl1pPr>
              <a:defRPr/>
            </a:lvl1pPr>
          </a:lstStyle>
          <a:p>
            <a:pPr>
              <a:defRPr/>
            </a:pPr>
            <a:endParaRPr lang="es-ES" altLang="es-ES"/>
          </a:p>
        </p:txBody>
      </p:sp>
      <p:sp>
        <p:nvSpPr>
          <p:cNvPr id="4" name="Footer Placeholder 4">
            <a:extLst>
              <a:ext uri="{FF2B5EF4-FFF2-40B4-BE49-F238E27FC236}">
                <a16:creationId xmlns:a16="http://schemas.microsoft.com/office/drawing/2014/main" id="{0CE3618C-7991-EE1A-7F41-16ADFEEAFAD8}"/>
              </a:ext>
            </a:extLst>
          </p:cNvPr>
          <p:cNvSpPr>
            <a:spLocks noGrp="1"/>
          </p:cNvSpPr>
          <p:nvPr>
            <p:ph type="ftr" sz="quarter" idx="11"/>
          </p:nvPr>
        </p:nvSpPr>
        <p:spPr/>
        <p:txBody>
          <a:bodyPr/>
          <a:lstStyle>
            <a:lvl1pPr>
              <a:defRPr/>
            </a:lvl1pPr>
          </a:lstStyle>
          <a:p>
            <a:pPr>
              <a:defRPr/>
            </a:pPr>
            <a:endParaRPr lang="es-ES" altLang="es-ES"/>
          </a:p>
        </p:txBody>
      </p:sp>
      <p:sp>
        <p:nvSpPr>
          <p:cNvPr id="5" name="Slide Number Placeholder 5">
            <a:extLst>
              <a:ext uri="{FF2B5EF4-FFF2-40B4-BE49-F238E27FC236}">
                <a16:creationId xmlns:a16="http://schemas.microsoft.com/office/drawing/2014/main" id="{CCF5D3C4-A8EB-D891-E580-AA1A22DE9342}"/>
              </a:ext>
            </a:extLst>
          </p:cNvPr>
          <p:cNvSpPr>
            <a:spLocks noGrp="1"/>
          </p:cNvSpPr>
          <p:nvPr>
            <p:ph type="sldNum" sz="quarter" idx="12"/>
          </p:nvPr>
        </p:nvSpPr>
        <p:spPr/>
        <p:txBody>
          <a:bodyPr/>
          <a:lstStyle>
            <a:lvl1pPr>
              <a:defRPr/>
            </a:lvl1pPr>
          </a:lstStyle>
          <a:p>
            <a:pPr>
              <a:defRPr/>
            </a:pPr>
            <a:fld id="{E0361D98-3158-4499-979A-4B578FB17AF0}" type="slidenum">
              <a:rPr lang="es-ES" altLang="es-ES"/>
              <a:pPr>
                <a:defRPr/>
              </a:pPr>
              <a:t>‹Nº›</a:t>
            </a:fld>
            <a:endParaRPr lang="es-ES" altLang="es-ES"/>
          </a:p>
        </p:txBody>
      </p:sp>
    </p:spTree>
    <p:extLst>
      <p:ext uri="{BB962C8B-B14F-4D97-AF65-F5344CB8AC3E}">
        <p14:creationId xmlns:p14="http://schemas.microsoft.com/office/powerpoint/2010/main" val="18003014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84851B76-D40C-4CB3-ACAA-049DAA389DB5}"/>
              </a:ext>
            </a:extLst>
          </p:cNvPr>
          <p:cNvSpPr>
            <a:spLocks noGrp="1"/>
          </p:cNvSpPr>
          <p:nvPr>
            <p:ph type="dt" sz="half" idx="10"/>
          </p:nvPr>
        </p:nvSpPr>
        <p:spPr/>
        <p:txBody>
          <a:bodyPr/>
          <a:lstStyle>
            <a:lvl1pPr>
              <a:defRPr/>
            </a:lvl1pPr>
          </a:lstStyle>
          <a:p>
            <a:pPr>
              <a:defRPr/>
            </a:pPr>
            <a:endParaRPr lang="es-ES" altLang="es-ES"/>
          </a:p>
        </p:txBody>
      </p:sp>
      <p:sp>
        <p:nvSpPr>
          <p:cNvPr id="3" name="Footer Placeholder 4">
            <a:extLst>
              <a:ext uri="{FF2B5EF4-FFF2-40B4-BE49-F238E27FC236}">
                <a16:creationId xmlns:a16="http://schemas.microsoft.com/office/drawing/2014/main" id="{2A0C97B1-2583-48D5-CC8D-E959A745D15E}"/>
              </a:ext>
            </a:extLst>
          </p:cNvPr>
          <p:cNvSpPr>
            <a:spLocks noGrp="1"/>
          </p:cNvSpPr>
          <p:nvPr>
            <p:ph type="ftr" sz="quarter" idx="11"/>
          </p:nvPr>
        </p:nvSpPr>
        <p:spPr/>
        <p:txBody>
          <a:bodyPr/>
          <a:lstStyle>
            <a:lvl1pPr>
              <a:defRPr/>
            </a:lvl1pPr>
          </a:lstStyle>
          <a:p>
            <a:pPr>
              <a:defRPr/>
            </a:pPr>
            <a:endParaRPr lang="es-ES" altLang="es-ES"/>
          </a:p>
        </p:txBody>
      </p:sp>
      <p:sp>
        <p:nvSpPr>
          <p:cNvPr id="4" name="Slide Number Placeholder 5">
            <a:extLst>
              <a:ext uri="{FF2B5EF4-FFF2-40B4-BE49-F238E27FC236}">
                <a16:creationId xmlns:a16="http://schemas.microsoft.com/office/drawing/2014/main" id="{16C26485-1181-6727-8934-1072CA8BA67F}"/>
              </a:ext>
            </a:extLst>
          </p:cNvPr>
          <p:cNvSpPr>
            <a:spLocks noGrp="1"/>
          </p:cNvSpPr>
          <p:nvPr>
            <p:ph type="sldNum" sz="quarter" idx="12"/>
          </p:nvPr>
        </p:nvSpPr>
        <p:spPr/>
        <p:txBody>
          <a:bodyPr/>
          <a:lstStyle>
            <a:lvl1pPr>
              <a:defRPr/>
            </a:lvl1pPr>
          </a:lstStyle>
          <a:p>
            <a:pPr>
              <a:defRPr/>
            </a:pPr>
            <a:fld id="{D41CBB25-2803-4791-B605-6BEB3866B9CB}" type="slidenum">
              <a:rPr lang="es-ES" altLang="es-ES"/>
              <a:pPr>
                <a:defRPr/>
              </a:pPr>
              <a:t>‹Nº›</a:t>
            </a:fld>
            <a:endParaRPr lang="es-ES" altLang="es-ES"/>
          </a:p>
        </p:txBody>
      </p:sp>
    </p:spTree>
    <p:extLst>
      <p:ext uri="{BB962C8B-B14F-4D97-AF65-F5344CB8AC3E}">
        <p14:creationId xmlns:p14="http://schemas.microsoft.com/office/powerpoint/2010/main" val="2902657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Date Placeholder 3">
            <a:extLst>
              <a:ext uri="{FF2B5EF4-FFF2-40B4-BE49-F238E27FC236}">
                <a16:creationId xmlns:a16="http://schemas.microsoft.com/office/drawing/2014/main" id="{10DF2349-5D5D-7F74-2E76-81715E1E0D86}"/>
              </a:ext>
            </a:extLst>
          </p:cNvPr>
          <p:cNvSpPr>
            <a:spLocks noGrp="1"/>
          </p:cNvSpPr>
          <p:nvPr>
            <p:ph type="dt" sz="half" idx="10"/>
          </p:nvPr>
        </p:nvSpPr>
        <p:spPr/>
        <p:txBody>
          <a:bodyPr/>
          <a:lstStyle>
            <a:lvl1pPr>
              <a:defRPr/>
            </a:lvl1pPr>
          </a:lstStyle>
          <a:p>
            <a:pPr>
              <a:defRPr/>
            </a:pPr>
            <a:endParaRPr lang="es-ES" altLang="es-ES"/>
          </a:p>
        </p:txBody>
      </p:sp>
      <p:sp>
        <p:nvSpPr>
          <p:cNvPr id="6" name="Footer Placeholder 4">
            <a:extLst>
              <a:ext uri="{FF2B5EF4-FFF2-40B4-BE49-F238E27FC236}">
                <a16:creationId xmlns:a16="http://schemas.microsoft.com/office/drawing/2014/main" id="{6EAF859C-CC4E-9CE7-3EFE-A0B18A760764}"/>
              </a:ext>
            </a:extLst>
          </p:cNvPr>
          <p:cNvSpPr>
            <a:spLocks noGrp="1"/>
          </p:cNvSpPr>
          <p:nvPr>
            <p:ph type="ftr" sz="quarter" idx="11"/>
          </p:nvPr>
        </p:nvSpPr>
        <p:spPr/>
        <p:txBody>
          <a:bodyPr/>
          <a:lstStyle>
            <a:lvl1pPr>
              <a:defRPr/>
            </a:lvl1pPr>
          </a:lstStyle>
          <a:p>
            <a:pPr>
              <a:defRPr/>
            </a:pPr>
            <a:endParaRPr lang="es-ES" altLang="es-ES"/>
          </a:p>
        </p:txBody>
      </p:sp>
      <p:sp>
        <p:nvSpPr>
          <p:cNvPr id="7" name="Slide Number Placeholder 5">
            <a:extLst>
              <a:ext uri="{FF2B5EF4-FFF2-40B4-BE49-F238E27FC236}">
                <a16:creationId xmlns:a16="http://schemas.microsoft.com/office/drawing/2014/main" id="{CA197DAB-6C22-9100-AF05-EB175EB9C368}"/>
              </a:ext>
            </a:extLst>
          </p:cNvPr>
          <p:cNvSpPr>
            <a:spLocks noGrp="1"/>
          </p:cNvSpPr>
          <p:nvPr>
            <p:ph type="sldNum" sz="quarter" idx="12"/>
          </p:nvPr>
        </p:nvSpPr>
        <p:spPr/>
        <p:txBody>
          <a:bodyPr/>
          <a:lstStyle>
            <a:lvl1pPr>
              <a:defRPr/>
            </a:lvl1pPr>
          </a:lstStyle>
          <a:p>
            <a:pPr>
              <a:defRPr/>
            </a:pPr>
            <a:fld id="{991F0391-9EAE-4702-AC0B-3C7CD020E8B0}" type="slidenum">
              <a:rPr lang="es-ES" altLang="es-ES"/>
              <a:pPr>
                <a:defRPr/>
              </a:pPr>
              <a:t>‹Nº›</a:t>
            </a:fld>
            <a:endParaRPr lang="es-ES" altLang="es-ES"/>
          </a:p>
        </p:txBody>
      </p:sp>
    </p:spTree>
    <p:extLst>
      <p:ext uri="{BB962C8B-B14F-4D97-AF65-F5344CB8AC3E}">
        <p14:creationId xmlns:p14="http://schemas.microsoft.com/office/powerpoint/2010/main" val="8376080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5183188" y="987425"/>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a:t>Haga clic en el icono para agregar una imagen</a:t>
            </a:r>
            <a:endParaRPr lang="en-US" noProof="0"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Date Placeholder 3">
            <a:extLst>
              <a:ext uri="{FF2B5EF4-FFF2-40B4-BE49-F238E27FC236}">
                <a16:creationId xmlns:a16="http://schemas.microsoft.com/office/drawing/2014/main" id="{388029DB-178D-7063-04D9-16377C9BFFBD}"/>
              </a:ext>
            </a:extLst>
          </p:cNvPr>
          <p:cNvSpPr>
            <a:spLocks noGrp="1"/>
          </p:cNvSpPr>
          <p:nvPr>
            <p:ph type="dt" sz="half" idx="10"/>
          </p:nvPr>
        </p:nvSpPr>
        <p:spPr/>
        <p:txBody>
          <a:bodyPr/>
          <a:lstStyle>
            <a:lvl1pPr>
              <a:defRPr/>
            </a:lvl1pPr>
          </a:lstStyle>
          <a:p>
            <a:pPr>
              <a:defRPr/>
            </a:pPr>
            <a:endParaRPr lang="es-ES" altLang="es-ES"/>
          </a:p>
        </p:txBody>
      </p:sp>
      <p:sp>
        <p:nvSpPr>
          <p:cNvPr id="6" name="Footer Placeholder 4">
            <a:extLst>
              <a:ext uri="{FF2B5EF4-FFF2-40B4-BE49-F238E27FC236}">
                <a16:creationId xmlns:a16="http://schemas.microsoft.com/office/drawing/2014/main" id="{56C2022F-752E-5E6E-6F9B-BAFC93E3D018}"/>
              </a:ext>
            </a:extLst>
          </p:cNvPr>
          <p:cNvSpPr>
            <a:spLocks noGrp="1"/>
          </p:cNvSpPr>
          <p:nvPr>
            <p:ph type="ftr" sz="quarter" idx="11"/>
          </p:nvPr>
        </p:nvSpPr>
        <p:spPr/>
        <p:txBody>
          <a:bodyPr/>
          <a:lstStyle>
            <a:lvl1pPr>
              <a:defRPr/>
            </a:lvl1pPr>
          </a:lstStyle>
          <a:p>
            <a:pPr>
              <a:defRPr/>
            </a:pPr>
            <a:endParaRPr lang="es-ES" altLang="es-ES"/>
          </a:p>
        </p:txBody>
      </p:sp>
      <p:sp>
        <p:nvSpPr>
          <p:cNvPr id="7" name="Slide Number Placeholder 5">
            <a:extLst>
              <a:ext uri="{FF2B5EF4-FFF2-40B4-BE49-F238E27FC236}">
                <a16:creationId xmlns:a16="http://schemas.microsoft.com/office/drawing/2014/main" id="{F0F2BC88-9FC5-9620-3483-2313F13D7EFF}"/>
              </a:ext>
            </a:extLst>
          </p:cNvPr>
          <p:cNvSpPr>
            <a:spLocks noGrp="1"/>
          </p:cNvSpPr>
          <p:nvPr>
            <p:ph type="sldNum" sz="quarter" idx="12"/>
          </p:nvPr>
        </p:nvSpPr>
        <p:spPr/>
        <p:txBody>
          <a:bodyPr/>
          <a:lstStyle>
            <a:lvl1pPr>
              <a:defRPr/>
            </a:lvl1pPr>
          </a:lstStyle>
          <a:p>
            <a:pPr>
              <a:defRPr/>
            </a:pPr>
            <a:fld id="{C3D5CC05-2EC7-4884-9CE1-597445CCEED2}" type="slidenum">
              <a:rPr lang="es-ES" altLang="es-ES"/>
              <a:pPr>
                <a:defRPr/>
              </a:pPr>
              <a:t>‹Nº›</a:t>
            </a:fld>
            <a:endParaRPr lang="es-ES" altLang="es-ES"/>
          </a:p>
        </p:txBody>
      </p:sp>
    </p:spTree>
    <p:extLst>
      <p:ext uri="{BB962C8B-B14F-4D97-AF65-F5344CB8AC3E}">
        <p14:creationId xmlns:p14="http://schemas.microsoft.com/office/powerpoint/2010/main" val="5850048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a:extLst>
              <a:ext uri="{FF2B5EF4-FFF2-40B4-BE49-F238E27FC236}">
                <a16:creationId xmlns:a16="http://schemas.microsoft.com/office/drawing/2014/main" id="{F6E8B704-43CF-CD29-CD60-B4F91957330C}"/>
              </a:ext>
            </a:extLst>
          </p:cNvPr>
          <p:cNvSpPr>
            <a:spLocks noGrp="1"/>
          </p:cNvSpPr>
          <p:nvPr>
            <p:ph type="dt" sz="half" idx="10"/>
          </p:nvPr>
        </p:nvSpPr>
        <p:spPr/>
        <p:txBody>
          <a:bodyPr/>
          <a:lstStyle>
            <a:lvl1pPr>
              <a:defRPr/>
            </a:lvl1pPr>
          </a:lstStyle>
          <a:p>
            <a:pPr>
              <a:defRPr/>
            </a:pPr>
            <a:endParaRPr lang="es-ES" altLang="es-ES"/>
          </a:p>
        </p:txBody>
      </p:sp>
      <p:sp>
        <p:nvSpPr>
          <p:cNvPr id="5" name="Footer Placeholder 4">
            <a:extLst>
              <a:ext uri="{FF2B5EF4-FFF2-40B4-BE49-F238E27FC236}">
                <a16:creationId xmlns:a16="http://schemas.microsoft.com/office/drawing/2014/main" id="{EE1D1EFA-A6E1-CFD5-8E6D-C64B8B56DD46}"/>
              </a:ext>
            </a:extLst>
          </p:cNvPr>
          <p:cNvSpPr>
            <a:spLocks noGrp="1"/>
          </p:cNvSpPr>
          <p:nvPr>
            <p:ph type="ftr" sz="quarter" idx="11"/>
          </p:nvPr>
        </p:nvSpPr>
        <p:spPr/>
        <p:txBody>
          <a:bodyPr/>
          <a:lstStyle>
            <a:lvl1pPr>
              <a:defRPr/>
            </a:lvl1pPr>
          </a:lstStyle>
          <a:p>
            <a:pPr>
              <a:defRPr/>
            </a:pPr>
            <a:endParaRPr lang="es-ES" altLang="es-ES"/>
          </a:p>
        </p:txBody>
      </p:sp>
      <p:sp>
        <p:nvSpPr>
          <p:cNvPr id="6" name="Slide Number Placeholder 5">
            <a:extLst>
              <a:ext uri="{FF2B5EF4-FFF2-40B4-BE49-F238E27FC236}">
                <a16:creationId xmlns:a16="http://schemas.microsoft.com/office/drawing/2014/main" id="{C202784C-F00B-D784-3532-8030781E0677}"/>
              </a:ext>
            </a:extLst>
          </p:cNvPr>
          <p:cNvSpPr>
            <a:spLocks noGrp="1"/>
          </p:cNvSpPr>
          <p:nvPr>
            <p:ph type="sldNum" sz="quarter" idx="12"/>
          </p:nvPr>
        </p:nvSpPr>
        <p:spPr/>
        <p:txBody>
          <a:bodyPr/>
          <a:lstStyle>
            <a:lvl1pPr>
              <a:defRPr/>
            </a:lvl1pPr>
          </a:lstStyle>
          <a:p>
            <a:pPr>
              <a:defRPr/>
            </a:pPr>
            <a:fld id="{5694AD35-F2FF-463F-A29D-8C4AA627C9D9}" type="slidenum">
              <a:rPr lang="es-ES" altLang="es-ES"/>
              <a:pPr>
                <a:defRPr/>
              </a:pPr>
              <a:t>‹Nº›</a:t>
            </a:fld>
            <a:endParaRPr lang="es-ES" altLang="es-ES"/>
          </a:p>
        </p:txBody>
      </p:sp>
    </p:spTree>
    <p:extLst>
      <p:ext uri="{BB962C8B-B14F-4D97-AF65-F5344CB8AC3E}">
        <p14:creationId xmlns:p14="http://schemas.microsoft.com/office/powerpoint/2010/main" val="40686502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a:extLst>
              <a:ext uri="{FF2B5EF4-FFF2-40B4-BE49-F238E27FC236}">
                <a16:creationId xmlns:a16="http://schemas.microsoft.com/office/drawing/2014/main" id="{D8C5394D-1747-C6F2-924F-2EF2C05620EA}"/>
              </a:ext>
            </a:extLst>
          </p:cNvPr>
          <p:cNvSpPr>
            <a:spLocks noGrp="1"/>
          </p:cNvSpPr>
          <p:nvPr>
            <p:ph type="dt" sz="half" idx="10"/>
          </p:nvPr>
        </p:nvSpPr>
        <p:spPr/>
        <p:txBody>
          <a:bodyPr/>
          <a:lstStyle>
            <a:lvl1pPr>
              <a:defRPr/>
            </a:lvl1pPr>
          </a:lstStyle>
          <a:p>
            <a:pPr>
              <a:defRPr/>
            </a:pPr>
            <a:endParaRPr lang="es-ES" altLang="es-ES"/>
          </a:p>
        </p:txBody>
      </p:sp>
      <p:sp>
        <p:nvSpPr>
          <p:cNvPr id="5" name="Footer Placeholder 4">
            <a:extLst>
              <a:ext uri="{FF2B5EF4-FFF2-40B4-BE49-F238E27FC236}">
                <a16:creationId xmlns:a16="http://schemas.microsoft.com/office/drawing/2014/main" id="{27215C53-9F6E-E874-7754-9BA72A54DC86}"/>
              </a:ext>
            </a:extLst>
          </p:cNvPr>
          <p:cNvSpPr>
            <a:spLocks noGrp="1"/>
          </p:cNvSpPr>
          <p:nvPr>
            <p:ph type="ftr" sz="quarter" idx="11"/>
          </p:nvPr>
        </p:nvSpPr>
        <p:spPr/>
        <p:txBody>
          <a:bodyPr/>
          <a:lstStyle>
            <a:lvl1pPr>
              <a:defRPr/>
            </a:lvl1pPr>
          </a:lstStyle>
          <a:p>
            <a:pPr>
              <a:defRPr/>
            </a:pPr>
            <a:endParaRPr lang="es-ES" altLang="es-ES"/>
          </a:p>
        </p:txBody>
      </p:sp>
      <p:sp>
        <p:nvSpPr>
          <p:cNvPr id="6" name="Slide Number Placeholder 5">
            <a:extLst>
              <a:ext uri="{FF2B5EF4-FFF2-40B4-BE49-F238E27FC236}">
                <a16:creationId xmlns:a16="http://schemas.microsoft.com/office/drawing/2014/main" id="{D10C7FDB-EB8C-8220-A73D-EAA024727E1B}"/>
              </a:ext>
            </a:extLst>
          </p:cNvPr>
          <p:cNvSpPr>
            <a:spLocks noGrp="1"/>
          </p:cNvSpPr>
          <p:nvPr>
            <p:ph type="sldNum" sz="quarter" idx="12"/>
          </p:nvPr>
        </p:nvSpPr>
        <p:spPr/>
        <p:txBody>
          <a:bodyPr/>
          <a:lstStyle>
            <a:lvl1pPr>
              <a:defRPr/>
            </a:lvl1pPr>
          </a:lstStyle>
          <a:p>
            <a:pPr>
              <a:defRPr/>
            </a:pPr>
            <a:fld id="{7FC8A9D2-E6B8-4E90-958C-D43A87ED3839}" type="slidenum">
              <a:rPr lang="es-ES" altLang="es-ES"/>
              <a:pPr>
                <a:defRPr/>
              </a:pPr>
              <a:t>‹Nº›</a:t>
            </a:fld>
            <a:endParaRPr lang="es-ES" altLang="es-ES"/>
          </a:p>
        </p:txBody>
      </p:sp>
    </p:spTree>
    <p:extLst>
      <p:ext uri="{BB962C8B-B14F-4D97-AF65-F5344CB8AC3E}">
        <p14:creationId xmlns:p14="http://schemas.microsoft.com/office/powerpoint/2010/main" val="60349163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B606F8E-C946-7474-0A8E-08A4B03BAB97}"/>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1AF15283-BEBA-82D2-D969-C3763FD77F5A}"/>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410A01A3-8867-3524-D102-B0789A40FD12}"/>
              </a:ext>
            </a:extLst>
          </p:cNvPr>
          <p:cNvSpPr>
            <a:spLocks noGrp="1"/>
          </p:cNvSpPr>
          <p:nvPr>
            <p:ph type="dt" sz="half" idx="10"/>
          </p:nvPr>
        </p:nvSpPr>
        <p:spPr/>
        <p:txBody>
          <a:bodyPr/>
          <a:lstStyle>
            <a:lvl1pPr>
              <a:defRPr/>
            </a:lvl1pPr>
          </a:lstStyle>
          <a:p>
            <a:pPr defTabSz="914400" eaLnBrk="1" hangingPunct="1"/>
            <a:endParaRPr lang="es-ES" altLang="es-ES">
              <a:solidFill>
                <a:srgbClr val="000000"/>
              </a:solidFill>
              <a:latin typeface="Arial" panose="020B0604020202020204" pitchFamily="34" charset="0"/>
            </a:endParaRPr>
          </a:p>
        </p:txBody>
      </p:sp>
    </p:spTree>
    <p:extLst>
      <p:ext uri="{BB962C8B-B14F-4D97-AF65-F5344CB8AC3E}">
        <p14:creationId xmlns:p14="http://schemas.microsoft.com/office/powerpoint/2010/main" val="39058734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gif"/><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858DF7C6-7A7B-2A9E-FFB3-52CD94A02E7E}"/>
              </a:ext>
            </a:extLst>
          </p:cNvPr>
          <p:cNvSpPr>
            <a:spLocks noGrp="1" noChangeArrowheads="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altLang="es-ES"/>
              <a:t>Haga clic para modificar el estilo de título del patrón</a:t>
            </a:r>
            <a:endParaRPr lang="en-US" altLang="es-ES"/>
          </a:p>
        </p:txBody>
      </p:sp>
      <p:sp>
        <p:nvSpPr>
          <p:cNvPr id="1027" name="Text Placeholder 2">
            <a:extLst>
              <a:ext uri="{FF2B5EF4-FFF2-40B4-BE49-F238E27FC236}">
                <a16:creationId xmlns:a16="http://schemas.microsoft.com/office/drawing/2014/main" id="{1F01D542-338B-0539-564D-58A81336E132}"/>
              </a:ext>
            </a:extLst>
          </p:cNvPr>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altLang="es-ES"/>
              <a:t>Haga clic para modificar los estilos de texto del patrón</a:t>
            </a:r>
          </a:p>
          <a:p>
            <a:pPr lvl="1"/>
            <a:r>
              <a:rPr lang="es-ES" altLang="es-ES"/>
              <a:t>Segundo nivel</a:t>
            </a:r>
          </a:p>
          <a:p>
            <a:pPr lvl="2"/>
            <a:r>
              <a:rPr lang="es-ES" altLang="es-ES"/>
              <a:t>Tercer nivel</a:t>
            </a:r>
          </a:p>
          <a:p>
            <a:pPr lvl="3"/>
            <a:r>
              <a:rPr lang="es-ES" altLang="es-ES"/>
              <a:t>Cuarto nivel</a:t>
            </a:r>
          </a:p>
          <a:p>
            <a:pPr lvl="4"/>
            <a:r>
              <a:rPr lang="es-ES" altLang="es-ES"/>
              <a:t>Quinto nivel</a:t>
            </a:r>
            <a:endParaRPr lang="en-US" altLang="es-ES"/>
          </a:p>
        </p:txBody>
      </p:sp>
      <p:sp>
        <p:nvSpPr>
          <p:cNvPr id="4" name="Date Placeholder 3">
            <a:extLst>
              <a:ext uri="{FF2B5EF4-FFF2-40B4-BE49-F238E27FC236}">
                <a16:creationId xmlns:a16="http://schemas.microsoft.com/office/drawing/2014/main" id="{01CDC233-33BA-BDC1-16DA-829537FF205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82000"/>
                  </a:schemeClr>
                </a:solidFill>
                <a:latin typeface="+mn-lt"/>
              </a:defRPr>
            </a:lvl1pPr>
          </a:lstStyle>
          <a:p>
            <a:pPr>
              <a:defRPr/>
            </a:pPr>
            <a:endParaRPr lang="es-ES" altLang="es-ES"/>
          </a:p>
        </p:txBody>
      </p:sp>
      <p:sp>
        <p:nvSpPr>
          <p:cNvPr id="5" name="Footer Placeholder 4">
            <a:extLst>
              <a:ext uri="{FF2B5EF4-FFF2-40B4-BE49-F238E27FC236}">
                <a16:creationId xmlns:a16="http://schemas.microsoft.com/office/drawing/2014/main" id="{B619D354-BD5E-BA83-4931-72ED446F8CA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82000"/>
                  </a:schemeClr>
                </a:solidFill>
                <a:latin typeface="+mn-lt"/>
              </a:defRPr>
            </a:lvl1pPr>
          </a:lstStyle>
          <a:p>
            <a:pPr>
              <a:defRPr/>
            </a:pPr>
            <a:endParaRPr lang="es-ES" altLang="es-ES"/>
          </a:p>
        </p:txBody>
      </p:sp>
      <p:sp>
        <p:nvSpPr>
          <p:cNvPr id="6" name="Slide Number Placeholder 5">
            <a:extLst>
              <a:ext uri="{FF2B5EF4-FFF2-40B4-BE49-F238E27FC236}">
                <a16:creationId xmlns:a16="http://schemas.microsoft.com/office/drawing/2014/main" id="{B764F092-EDB5-71D7-AB36-F5E1B02D24E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eaLnBrk="1" fontAlgn="auto" hangingPunct="1">
              <a:spcBef>
                <a:spcPts val="0"/>
              </a:spcBef>
              <a:spcAft>
                <a:spcPts val="0"/>
              </a:spcAft>
              <a:defRPr sz="1200">
                <a:solidFill>
                  <a:schemeClr val="tx1">
                    <a:tint val="82000"/>
                  </a:schemeClr>
                </a:solidFill>
                <a:latin typeface="+mn-lt"/>
              </a:defRPr>
            </a:lvl1pPr>
          </a:lstStyle>
          <a:p>
            <a:pPr>
              <a:defRPr/>
            </a:pPr>
            <a:fld id="{151698AA-9B35-48F1-BD4E-D4066B59D528}" type="slidenum">
              <a:rPr lang="es-ES" altLang="es-ES"/>
              <a:pPr>
                <a:defRPr/>
              </a:pPr>
              <a:t>‹Nº›</a:t>
            </a:fld>
            <a:endParaRPr lang="es-ES" altLang="es-E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Aptos Display" panose="020B0004020202020204" pitchFamily="34" charset="0"/>
        </a:defRPr>
      </a:lvl2pPr>
      <a:lvl3pPr algn="l" rtl="0" eaLnBrk="0" fontAlgn="base" hangingPunct="0">
        <a:lnSpc>
          <a:spcPct val="90000"/>
        </a:lnSpc>
        <a:spcBef>
          <a:spcPct val="0"/>
        </a:spcBef>
        <a:spcAft>
          <a:spcPct val="0"/>
        </a:spcAft>
        <a:defRPr sz="4400">
          <a:solidFill>
            <a:schemeClr val="tx1"/>
          </a:solidFill>
          <a:latin typeface="Aptos Display" panose="020B0004020202020204" pitchFamily="34" charset="0"/>
        </a:defRPr>
      </a:lvl3pPr>
      <a:lvl4pPr algn="l" rtl="0" eaLnBrk="0" fontAlgn="base" hangingPunct="0">
        <a:lnSpc>
          <a:spcPct val="90000"/>
        </a:lnSpc>
        <a:spcBef>
          <a:spcPct val="0"/>
        </a:spcBef>
        <a:spcAft>
          <a:spcPct val="0"/>
        </a:spcAft>
        <a:defRPr sz="4400">
          <a:solidFill>
            <a:schemeClr val="tx1"/>
          </a:solidFill>
          <a:latin typeface="Aptos Display" panose="020B0004020202020204" pitchFamily="34" charset="0"/>
        </a:defRPr>
      </a:lvl4pPr>
      <a:lvl5pPr algn="l" rtl="0" eaLnBrk="0" fontAlgn="base" hangingPunct="0">
        <a:lnSpc>
          <a:spcPct val="90000"/>
        </a:lnSpc>
        <a:spcBef>
          <a:spcPct val="0"/>
        </a:spcBef>
        <a:spcAft>
          <a:spcPct val="0"/>
        </a:spcAft>
        <a:defRPr sz="4400">
          <a:solidFill>
            <a:schemeClr val="tx1"/>
          </a:solidFill>
          <a:latin typeface="Aptos Display" panose="020B0004020202020204" pitchFamily="34" charset="0"/>
        </a:defRPr>
      </a:lvl5pPr>
      <a:lvl6pPr marL="457200" algn="l" rtl="0" fontAlgn="base">
        <a:lnSpc>
          <a:spcPct val="90000"/>
        </a:lnSpc>
        <a:spcBef>
          <a:spcPct val="0"/>
        </a:spcBef>
        <a:spcAft>
          <a:spcPct val="0"/>
        </a:spcAft>
        <a:defRPr sz="4400">
          <a:solidFill>
            <a:schemeClr val="tx1"/>
          </a:solidFill>
          <a:latin typeface="Aptos Display" panose="020B0004020202020204" pitchFamily="34" charset="0"/>
        </a:defRPr>
      </a:lvl6pPr>
      <a:lvl7pPr marL="914400" algn="l" rtl="0" fontAlgn="base">
        <a:lnSpc>
          <a:spcPct val="90000"/>
        </a:lnSpc>
        <a:spcBef>
          <a:spcPct val="0"/>
        </a:spcBef>
        <a:spcAft>
          <a:spcPct val="0"/>
        </a:spcAft>
        <a:defRPr sz="4400">
          <a:solidFill>
            <a:schemeClr val="tx1"/>
          </a:solidFill>
          <a:latin typeface="Aptos Display" panose="020B0004020202020204" pitchFamily="34" charset="0"/>
        </a:defRPr>
      </a:lvl7pPr>
      <a:lvl8pPr marL="1371600" algn="l" rtl="0" fontAlgn="base">
        <a:lnSpc>
          <a:spcPct val="90000"/>
        </a:lnSpc>
        <a:spcBef>
          <a:spcPct val="0"/>
        </a:spcBef>
        <a:spcAft>
          <a:spcPct val="0"/>
        </a:spcAft>
        <a:defRPr sz="4400">
          <a:solidFill>
            <a:schemeClr val="tx1"/>
          </a:solidFill>
          <a:latin typeface="Aptos Display" panose="020B0004020202020204" pitchFamily="34" charset="0"/>
        </a:defRPr>
      </a:lvl8pPr>
      <a:lvl9pPr marL="1828800" algn="l" rtl="0" fontAlgn="base">
        <a:lnSpc>
          <a:spcPct val="90000"/>
        </a:lnSpc>
        <a:spcBef>
          <a:spcPct val="0"/>
        </a:spcBef>
        <a:spcAft>
          <a:spcPct val="0"/>
        </a:spcAft>
        <a:defRPr sz="4400">
          <a:solidFill>
            <a:schemeClr val="tx1"/>
          </a:solidFill>
          <a:latin typeface="Aptos Display" panose="020B000402020202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06A57B21-CA8C-34AA-0AAA-4FA13D526EA3}"/>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3068081812"/>
      </p:ext>
    </p:extLst>
  </p:cSld>
  <p:clrMap bg1="lt1" tx1="dk1" bg2="lt2" tx2="dk2" accent1="accent1" accent2="accent2" accent3="accent3" accent4="accent4" accent5="accent5" accent6="accent6" hlink="hlink" folHlink="folHlink"/>
  <p:sldLayoutIdLst>
    <p:sldLayoutId id="214748367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5" Type="http://schemas.openxmlformats.org/officeDocument/2006/relationships/image" Target="../media/image1.gif"/><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8.gif"/></Relationships>
</file>

<file path=ppt/slides/_rels/slide5.xml.rels><?xml version="1.0" encoding="UTF-8" standalone="yes"?>
<Relationships xmlns="http://schemas.openxmlformats.org/package/2006/relationships"><Relationship Id="rId3" Type="http://schemas.openxmlformats.org/officeDocument/2006/relationships/hyperlink" Target="mailto:jrvallea@outlook.es" TargetMode="External"/><Relationship Id="rId2" Type="http://schemas.openxmlformats.org/officeDocument/2006/relationships/image" Target="../media/image9.jpg"/><Relationship Id="rId1" Type="http://schemas.openxmlformats.org/officeDocument/2006/relationships/slideLayout" Target="../slideLayouts/slideLayout2.xml"/><Relationship Id="rId4" Type="http://schemas.openxmlformats.org/officeDocument/2006/relationships/image" Target="../media/image10.gif"/></Relationships>
</file>

<file path=ppt/slides/_rels/slide6.xml.rels><?xml version="1.0" encoding="UTF-8" standalone="yes"?>
<Relationships xmlns="http://schemas.openxmlformats.org/package/2006/relationships"><Relationship Id="rId8" Type="http://schemas.openxmlformats.org/officeDocument/2006/relationships/image" Target="../media/image13.png"/><Relationship Id="rId13" Type="http://schemas.openxmlformats.org/officeDocument/2006/relationships/image" Target="../media/image16.png"/><Relationship Id="rId18" Type="http://schemas.openxmlformats.org/officeDocument/2006/relationships/image" Target="../media/image19.png"/><Relationship Id="rId3" Type="http://schemas.openxmlformats.org/officeDocument/2006/relationships/audio" Target="../media/audio1.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18.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12.png"/><Relationship Id="rId11" Type="http://schemas.openxmlformats.org/officeDocument/2006/relationships/image" Target="../media/image15.png"/><Relationship Id="rId5" Type="http://schemas.openxmlformats.org/officeDocument/2006/relationships/hyperlink" Target="http://www.mispps.com/" TargetMode="External"/><Relationship Id="rId15" Type="http://schemas.openxmlformats.org/officeDocument/2006/relationships/image" Target="../media/image17.png"/><Relationship Id="rId10" Type="http://schemas.openxmlformats.org/officeDocument/2006/relationships/hyperlink" Target="https://www.facebook.com/mispps" TargetMode="External"/><Relationship Id="rId4" Type="http://schemas.openxmlformats.org/officeDocument/2006/relationships/image" Target="../media/image11.png"/><Relationship Id="rId9" Type="http://schemas.openxmlformats.org/officeDocument/2006/relationships/image" Target="../media/image14.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CuadroTexto 21">
            <a:extLst>
              <a:ext uri="{FF2B5EF4-FFF2-40B4-BE49-F238E27FC236}">
                <a16:creationId xmlns:a16="http://schemas.microsoft.com/office/drawing/2014/main" id="{332D7CA8-3FF6-67E3-37A9-738B3FF7C43B}"/>
              </a:ext>
            </a:extLst>
          </p:cNvPr>
          <p:cNvSpPr txBox="1">
            <a:spLocks/>
          </p:cNvSpPr>
          <p:nvPr/>
        </p:nvSpPr>
        <p:spPr>
          <a:xfrm>
            <a:off x="-240704" y="620688"/>
            <a:ext cx="6841158" cy="830997"/>
          </a:xfrm>
          <a:prstGeom prst="rect">
            <a:avLst/>
          </a:prstGeom>
          <a:noFill/>
        </p:spPr>
        <p:txBody>
          <a:bodyPr wrap="square">
            <a:spAutoFit/>
          </a:bodyPr>
          <a:lstStyle/>
          <a:p>
            <a:pPr algn="ctr">
              <a:defRPr/>
            </a:pPr>
            <a:r>
              <a:rPr lang="es-ES" sz="4800" i="1" kern="0" dirty="0">
                <a:solidFill>
                  <a:schemeClr val="bg1"/>
                </a:solidFill>
                <a:effectLst>
                  <a:glow rad="101600">
                    <a:srgbClr val="FFC000">
                      <a:alpha val="60000"/>
                    </a:srgbClr>
                  </a:glow>
                </a:effectLst>
                <a:latin typeface="Papyrus" panose="03070502060502030205" pitchFamily="66" charset="0"/>
                <a:ea typeface="Times New Roman" panose="02020603050405020304" pitchFamily="18" charset="0"/>
                <a:cs typeface="Times New Roman" panose="02020603050405020304" pitchFamily="18" charset="0"/>
              </a:rPr>
              <a:t>Hasta luego corazón</a:t>
            </a:r>
            <a:endParaRPr lang="es-ES" sz="4800" i="1" dirty="0">
              <a:solidFill>
                <a:schemeClr val="bg1"/>
              </a:solidFill>
              <a:effectLst>
                <a:glow rad="101600">
                  <a:srgbClr val="FFC000">
                    <a:alpha val="60000"/>
                  </a:srgbClr>
                </a:glow>
              </a:effectLst>
              <a:latin typeface="Papyrus" panose="03070502060502030205" pitchFamily="66" charset="0"/>
            </a:endParaRPr>
          </a:p>
        </p:txBody>
      </p:sp>
      <p:pic>
        <p:nvPicPr>
          <p:cNvPr id="2" name="a0001udio1">
            <a:hlinkClick r:id="" action="ppaction://media"/>
            <a:extLst>
              <a:ext uri="{FF2B5EF4-FFF2-40B4-BE49-F238E27FC236}">
                <a16:creationId xmlns:a16="http://schemas.microsoft.com/office/drawing/2014/main" id="{0E95BBE5-3141-BE6C-AD3B-A1BFBE518539}"/>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0379510" y="7965178"/>
            <a:ext cx="609600" cy="609600"/>
          </a:xfrm>
          <a:prstGeom prst="rect">
            <a:avLst/>
          </a:prstGeom>
        </p:spPr>
      </p:pic>
      <p:pic>
        <p:nvPicPr>
          <p:cNvPr id="3" name="Imagen 2">
            <a:extLst>
              <a:ext uri="{FF2B5EF4-FFF2-40B4-BE49-F238E27FC236}">
                <a16:creationId xmlns:a16="http://schemas.microsoft.com/office/drawing/2014/main" id="{D8852B2F-5925-A5C4-EDC0-A364B4999AC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26422"/>
            <a:ext cx="12192000" cy="6858000"/>
          </a:xfrm>
          <a:prstGeom prst="rect">
            <a:avLst/>
          </a:prstGeom>
        </p:spPr>
      </p:pic>
      <p:sp>
        <p:nvSpPr>
          <p:cNvPr id="4" name="Rectángulo 3">
            <a:extLst>
              <a:ext uri="{FF2B5EF4-FFF2-40B4-BE49-F238E27FC236}">
                <a16:creationId xmlns:a16="http://schemas.microsoft.com/office/drawing/2014/main" id="{80E9C21A-FAA5-3CD1-CD4C-BA1B48468015}"/>
              </a:ext>
            </a:extLst>
          </p:cNvPr>
          <p:cNvSpPr/>
          <p:nvPr/>
        </p:nvSpPr>
        <p:spPr>
          <a:xfrm>
            <a:off x="-240704" y="-99392"/>
            <a:ext cx="288032" cy="7416824"/>
          </a:xfrm>
          <a:prstGeom prst="rect">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9" presetClass="emph" presetSubtype="0" nodeType="withEffect">
                                  <p:stCondLst>
                                    <p:cond delay="0"/>
                                  </p:stCondLst>
                                  <p:childTnLst>
                                    <p:set>
                                      <p:cBhvr>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par>
                                <p:cTn id="8" presetID="1" presetClass="mediacall" presetSubtype="0" fill="hold" nodeType="withEffect">
                                  <p:stCondLst>
                                    <p:cond delay="0"/>
                                  </p:stCondLst>
                                  <p:childTnLst>
                                    <p:cmd type="call" cmd="play">
                                      <p:cBhvr>
                                        <p:cTn id="9" dur="1" fill="hold"/>
                                        <p:tgtEl>
                                          <p:spTgt spid="2"/>
                                        </p:tgtEl>
                                      </p:cBhvr>
                                    </p:cmd>
                                  </p:childTnLst>
                                </p:cTn>
                              </p:par>
                            </p:childTnLst>
                          </p:cTn>
                        </p:par>
                        <p:par>
                          <p:cTn id="10" fill="hold">
                            <p:stCondLst>
                              <p:cond delay="0"/>
                            </p:stCondLst>
                            <p:childTnLst>
                              <p:par>
                                <p:cTn id="11" presetID="53" presetClass="exit" presetSubtype="32" fill="hold" grpId="0" nodeType="afterEffect">
                                  <p:stCondLst>
                                    <p:cond delay="7000"/>
                                  </p:stCondLst>
                                  <p:iterate type="wd">
                                    <p:tmPct val="10000"/>
                                  </p:iterate>
                                  <p:childTnLst>
                                    <p:anim calcmode="lin" valueType="num">
                                      <p:cBhvr>
                                        <p:cTn id="12" dur="5000"/>
                                        <p:tgtEl>
                                          <p:spTgt spid="22"/>
                                        </p:tgtEl>
                                        <p:attrNameLst>
                                          <p:attrName>ppt_w</p:attrName>
                                        </p:attrNameLst>
                                      </p:cBhvr>
                                      <p:tavLst>
                                        <p:tav tm="0">
                                          <p:val>
                                            <p:strVal val="ppt_w"/>
                                          </p:val>
                                        </p:tav>
                                        <p:tav tm="100000">
                                          <p:val>
                                            <p:fltVal val="0"/>
                                          </p:val>
                                        </p:tav>
                                      </p:tavLst>
                                    </p:anim>
                                    <p:anim calcmode="lin" valueType="num">
                                      <p:cBhvr>
                                        <p:cTn id="13" dur="5000"/>
                                        <p:tgtEl>
                                          <p:spTgt spid="22"/>
                                        </p:tgtEl>
                                        <p:attrNameLst>
                                          <p:attrName>ppt_h</p:attrName>
                                        </p:attrNameLst>
                                      </p:cBhvr>
                                      <p:tavLst>
                                        <p:tav tm="0">
                                          <p:val>
                                            <p:strVal val="ppt_h"/>
                                          </p:val>
                                        </p:tav>
                                        <p:tav tm="100000">
                                          <p:val>
                                            <p:fltVal val="0"/>
                                          </p:val>
                                        </p:tav>
                                      </p:tavLst>
                                    </p:anim>
                                    <p:animEffect transition="out" filter="fade">
                                      <p:cBhvr>
                                        <p:cTn id="14" dur="5000"/>
                                        <p:tgtEl>
                                          <p:spTgt spid="22"/>
                                        </p:tgtEl>
                                      </p:cBhvr>
                                    </p:animEffect>
                                    <p:set>
                                      <p:cBhvr>
                                        <p:cTn id="15" dur="1" fill="hold">
                                          <p:stCondLst>
                                            <p:cond delay="4999"/>
                                          </p:stCondLst>
                                        </p:cTn>
                                        <p:tgtEl>
                                          <p:spTgt spid="2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audio>
              <p:cMediaNode vol="80000" numSld="400">
                <p:cTn id="16" repeatCount="indefinite" fill="hold" display="0">
                  <p:stCondLst>
                    <p:cond delay="indefinite"/>
                  </p:stCondLst>
                  <p:endCondLst>
                    <p:cond evt="onStopAudio" delay="0">
                      <p:tgtEl>
                        <p:sldTgt/>
                      </p:tgtEl>
                    </p:cond>
                  </p:endCondLst>
                </p:cTn>
                <p:tgtEl>
                  <p:spTgt spid="2"/>
                </p:tgtEl>
              </p:cMediaNode>
            </p:audio>
          </p:childTnLst>
        </p:cTn>
      </p:par>
    </p:tnLst>
    <p:bldLst>
      <p:bldP spid="2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10">
            <a:extLst>
              <a:ext uri="{FF2B5EF4-FFF2-40B4-BE49-F238E27FC236}">
                <a16:creationId xmlns:a16="http://schemas.microsoft.com/office/drawing/2014/main" id="{5B31DDF4-78DB-23CF-0A8F-0579DD9984F0}"/>
              </a:ext>
            </a:extLst>
          </p:cNvPr>
          <p:cNvPicPr>
            <a:picLocks noChangeAspect="1"/>
          </p:cNvPicPr>
          <p:nvPr/>
        </p:nvPicPr>
        <p:blipFill>
          <a:blip r:embed="rId2">
            <a:extLst>
              <a:ext uri="{28A0092B-C50C-407E-A947-70E740481C1C}">
                <a14:useLocalDpi xmlns:a14="http://schemas.microsoft.com/office/drawing/2010/main" val="0"/>
              </a:ext>
            </a:extLst>
          </a:blip>
          <a:srcRect t="4269" b="4269"/>
          <a:stretch/>
        </p:blipFill>
        <p:spPr bwMode="auto">
          <a:xfrm>
            <a:off x="695400" y="188640"/>
            <a:ext cx="10873208" cy="648071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5" name="Rectangle 11">
            <a:extLst>
              <a:ext uri="{FF2B5EF4-FFF2-40B4-BE49-F238E27FC236}">
                <a16:creationId xmlns:a16="http://schemas.microsoft.com/office/drawing/2014/main" id="{A31647F5-DCA0-E361-E94D-BBA342B56A40}"/>
              </a:ext>
            </a:extLst>
          </p:cNvPr>
          <p:cNvSpPr>
            <a:spLocks/>
          </p:cNvSpPr>
          <p:nvPr/>
        </p:nvSpPr>
        <p:spPr bwMode="auto">
          <a:xfrm>
            <a:off x="7680176" y="685410"/>
            <a:ext cx="3816424" cy="2031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Aptos" panose="020B0004020202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Aptos" panose="020B0004020202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Aptos" panose="020B0004020202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Aptos" panose="020B0004020202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Aptos" panose="020B000402020202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Aptos" panose="020B000402020202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Aptos" panose="020B000402020202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Aptos" panose="020B000402020202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Aptos" panose="020B0004020202020204" pitchFamily="34" charset="0"/>
              </a:defRPr>
            </a:lvl9pPr>
          </a:lstStyle>
          <a:p>
            <a:pPr algn="ctr" eaLnBrk="1" hangingPunct="1">
              <a:lnSpc>
                <a:spcPct val="100000"/>
              </a:lnSpc>
              <a:spcBef>
                <a:spcPct val="0"/>
              </a:spcBef>
              <a:buFontTx/>
              <a:buNone/>
            </a:pPr>
            <a:r>
              <a:rPr lang="es-ES" altLang="es-ES" sz="1800" i="1" dirty="0">
                <a:solidFill>
                  <a:schemeClr val="bg1"/>
                </a:solidFill>
                <a:effectLst>
                  <a:glow rad="63500">
                    <a:schemeClr val="accent4">
                      <a:satMod val="175000"/>
                      <a:alpha val="40000"/>
                    </a:schemeClr>
                  </a:glow>
                </a:effectLst>
                <a:latin typeface="Papyrus" panose="03070502060502030205" pitchFamily="66" charset="0"/>
              </a:rPr>
              <a:t>Este amor que nos convierte </a:t>
            </a:r>
            <a:br>
              <a:rPr lang="es-ES" altLang="es-ES" sz="1800" i="1" dirty="0">
                <a:solidFill>
                  <a:schemeClr val="bg1"/>
                </a:solidFill>
                <a:effectLst>
                  <a:glow rad="63500">
                    <a:schemeClr val="accent4">
                      <a:satMod val="175000"/>
                      <a:alpha val="40000"/>
                    </a:schemeClr>
                  </a:glow>
                </a:effectLst>
                <a:latin typeface="Papyrus" panose="03070502060502030205" pitchFamily="66" charset="0"/>
              </a:rPr>
            </a:br>
            <a:r>
              <a:rPr lang="es-ES" altLang="es-ES" sz="1800" i="1" dirty="0">
                <a:solidFill>
                  <a:schemeClr val="bg1"/>
                </a:solidFill>
                <a:effectLst>
                  <a:glow rad="63500">
                    <a:schemeClr val="accent4">
                      <a:satMod val="175000"/>
                      <a:alpha val="40000"/>
                    </a:schemeClr>
                  </a:glow>
                </a:effectLst>
                <a:latin typeface="Papyrus" panose="03070502060502030205" pitchFamily="66" charset="0"/>
              </a:rPr>
              <a:t>que nos cuida nos agrede </a:t>
            </a:r>
            <a:br>
              <a:rPr lang="es-ES" altLang="es-ES" sz="1800" i="1" dirty="0">
                <a:solidFill>
                  <a:schemeClr val="bg1"/>
                </a:solidFill>
                <a:effectLst>
                  <a:glow rad="63500">
                    <a:schemeClr val="accent4">
                      <a:satMod val="175000"/>
                      <a:alpha val="40000"/>
                    </a:schemeClr>
                  </a:glow>
                </a:effectLst>
                <a:latin typeface="Papyrus" panose="03070502060502030205" pitchFamily="66" charset="0"/>
              </a:rPr>
            </a:br>
            <a:r>
              <a:rPr lang="es-ES" altLang="es-ES" sz="1800" i="1" dirty="0">
                <a:solidFill>
                  <a:schemeClr val="bg1"/>
                </a:solidFill>
                <a:effectLst>
                  <a:glow rad="63500">
                    <a:schemeClr val="accent4">
                      <a:satMod val="175000"/>
                      <a:alpha val="40000"/>
                    </a:schemeClr>
                  </a:glow>
                </a:effectLst>
                <a:latin typeface="Papyrus" panose="03070502060502030205" pitchFamily="66" charset="0"/>
              </a:rPr>
              <a:t>que nos monta en su delirio </a:t>
            </a:r>
            <a:br>
              <a:rPr lang="es-ES" altLang="es-ES" sz="1800" i="1" dirty="0">
                <a:solidFill>
                  <a:schemeClr val="bg1"/>
                </a:solidFill>
                <a:effectLst>
                  <a:glow rad="63500">
                    <a:schemeClr val="accent4">
                      <a:satMod val="175000"/>
                      <a:alpha val="40000"/>
                    </a:schemeClr>
                  </a:glow>
                </a:effectLst>
                <a:latin typeface="Papyrus" panose="03070502060502030205" pitchFamily="66" charset="0"/>
              </a:rPr>
            </a:br>
            <a:r>
              <a:rPr lang="es-ES" altLang="es-ES" sz="1800" i="1" dirty="0">
                <a:solidFill>
                  <a:schemeClr val="bg1"/>
                </a:solidFill>
                <a:effectLst>
                  <a:glow rad="63500">
                    <a:schemeClr val="accent4">
                      <a:satMod val="175000"/>
                      <a:alpha val="40000"/>
                    </a:schemeClr>
                  </a:glow>
                </a:effectLst>
                <a:latin typeface="Papyrus" panose="03070502060502030205" pitchFamily="66" charset="0"/>
              </a:rPr>
              <a:t>que se anuncia en las paredes. </a:t>
            </a:r>
            <a:br>
              <a:rPr lang="es-ES" altLang="es-ES" sz="1800" i="1" dirty="0">
                <a:solidFill>
                  <a:schemeClr val="bg1"/>
                </a:solidFill>
                <a:effectLst>
                  <a:glow rad="63500">
                    <a:schemeClr val="accent4">
                      <a:satMod val="175000"/>
                      <a:alpha val="40000"/>
                    </a:schemeClr>
                  </a:glow>
                </a:effectLst>
                <a:latin typeface="Papyrus" panose="03070502060502030205" pitchFamily="66" charset="0"/>
              </a:rPr>
            </a:br>
            <a:r>
              <a:rPr lang="es-ES" altLang="es-ES" sz="1800" i="1" dirty="0">
                <a:solidFill>
                  <a:schemeClr val="bg1"/>
                </a:solidFill>
                <a:effectLst>
                  <a:glow rad="63500">
                    <a:schemeClr val="accent4">
                      <a:satMod val="175000"/>
                      <a:alpha val="40000"/>
                    </a:schemeClr>
                  </a:glow>
                </a:effectLst>
                <a:latin typeface="Papyrus" panose="03070502060502030205" pitchFamily="66" charset="0"/>
              </a:rPr>
              <a:t> Este amor que es suficiente </a:t>
            </a:r>
            <a:br>
              <a:rPr lang="es-ES" altLang="es-ES" sz="1800" i="1" dirty="0">
                <a:solidFill>
                  <a:schemeClr val="bg1"/>
                </a:solidFill>
                <a:effectLst>
                  <a:glow rad="63500">
                    <a:schemeClr val="accent4">
                      <a:satMod val="175000"/>
                      <a:alpha val="40000"/>
                    </a:schemeClr>
                  </a:glow>
                </a:effectLst>
                <a:latin typeface="Papyrus" panose="03070502060502030205" pitchFamily="66" charset="0"/>
              </a:rPr>
            </a:br>
            <a:r>
              <a:rPr lang="es-ES" altLang="es-ES" sz="1800" i="1" dirty="0">
                <a:solidFill>
                  <a:schemeClr val="bg1"/>
                </a:solidFill>
                <a:effectLst>
                  <a:glow rad="63500">
                    <a:schemeClr val="accent4">
                      <a:satMod val="175000"/>
                      <a:alpha val="40000"/>
                    </a:schemeClr>
                  </a:glow>
                </a:effectLst>
                <a:latin typeface="Papyrus" panose="03070502060502030205" pitchFamily="66" charset="0"/>
              </a:rPr>
              <a:t>este amor que es tan sumiso este amor que se desborda en mi. </a:t>
            </a:r>
          </a:p>
        </p:txBody>
      </p:sp>
      <p:sp>
        <p:nvSpPr>
          <p:cNvPr id="6" name="Rectangle 11">
            <a:extLst>
              <a:ext uri="{FF2B5EF4-FFF2-40B4-BE49-F238E27FC236}">
                <a16:creationId xmlns:a16="http://schemas.microsoft.com/office/drawing/2014/main" id="{C1C65C3C-AFF4-51D5-D178-A508FC089381}"/>
              </a:ext>
            </a:extLst>
          </p:cNvPr>
          <p:cNvSpPr>
            <a:spLocks/>
          </p:cNvSpPr>
          <p:nvPr/>
        </p:nvSpPr>
        <p:spPr bwMode="auto">
          <a:xfrm>
            <a:off x="7896150" y="3933056"/>
            <a:ext cx="3600450" cy="2031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ptos" panose="020B0004020202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Aptos" panose="020B0004020202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Aptos" panose="020B0004020202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Aptos" panose="020B0004020202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Aptos" panose="020B000402020202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Aptos" panose="020B000402020202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Aptos" panose="020B000402020202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Aptos" panose="020B000402020202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Aptos" panose="020B0004020202020204" pitchFamily="34" charset="0"/>
              </a:defRPr>
            </a:lvl9pPr>
          </a:lstStyle>
          <a:p>
            <a:pPr algn="ctr" eaLnBrk="1" hangingPunct="1">
              <a:lnSpc>
                <a:spcPct val="100000"/>
              </a:lnSpc>
              <a:spcBef>
                <a:spcPct val="0"/>
              </a:spcBef>
              <a:buFontTx/>
              <a:buNone/>
            </a:pPr>
            <a:r>
              <a:rPr lang="es-ES" altLang="es-ES" sz="1800" i="1" dirty="0">
                <a:solidFill>
                  <a:schemeClr val="bg1"/>
                </a:solidFill>
                <a:effectLst>
                  <a:glow rad="63500">
                    <a:schemeClr val="accent4">
                      <a:satMod val="175000"/>
                      <a:alpha val="40000"/>
                    </a:schemeClr>
                  </a:glow>
                </a:effectLst>
                <a:latin typeface="Papyrus" panose="03070502060502030205" pitchFamily="66" charset="0"/>
              </a:rPr>
              <a:t>Este amor se multiplica</a:t>
            </a:r>
          </a:p>
          <a:p>
            <a:pPr algn="ctr" eaLnBrk="1" hangingPunct="1">
              <a:lnSpc>
                <a:spcPct val="100000"/>
              </a:lnSpc>
              <a:spcBef>
                <a:spcPct val="0"/>
              </a:spcBef>
              <a:buFontTx/>
              <a:buNone/>
            </a:pPr>
            <a:r>
              <a:rPr lang="es-ES" altLang="es-ES" sz="1800" i="1" dirty="0">
                <a:solidFill>
                  <a:schemeClr val="bg1"/>
                </a:solidFill>
                <a:effectLst>
                  <a:glow rad="63500">
                    <a:schemeClr val="accent4">
                      <a:satMod val="175000"/>
                      <a:alpha val="40000"/>
                    </a:schemeClr>
                  </a:glow>
                </a:effectLst>
                <a:latin typeface="Papyrus" panose="03070502060502030205" pitchFamily="66" charset="0"/>
              </a:rPr>
              <a:t>y en silencio resucita</a:t>
            </a:r>
          </a:p>
          <a:p>
            <a:pPr algn="ctr" eaLnBrk="1" hangingPunct="1">
              <a:lnSpc>
                <a:spcPct val="100000"/>
              </a:lnSpc>
              <a:spcBef>
                <a:spcPct val="0"/>
              </a:spcBef>
              <a:buFontTx/>
              <a:buNone/>
            </a:pPr>
            <a:r>
              <a:rPr lang="es-ES" altLang="es-ES" sz="1800" i="1" dirty="0">
                <a:solidFill>
                  <a:schemeClr val="bg1"/>
                </a:solidFill>
                <a:effectLst>
                  <a:glow rad="63500">
                    <a:schemeClr val="accent4">
                      <a:satMod val="175000"/>
                      <a:alpha val="40000"/>
                    </a:schemeClr>
                  </a:glow>
                </a:effectLst>
                <a:latin typeface="Papyrus" panose="03070502060502030205" pitchFamily="66" charset="0"/>
              </a:rPr>
              <a:t>lo que un día fue prohibido </a:t>
            </a:r>
            <a:br>
              <a:rPr lang="es-ES" altLang="es-ES" sz="1800" i="1" dirty="0">
                <a:solidFill>
                  <a:schemeClr val="bg1"/>
                </a:solidFill>
                <a:effectLst>
                  <a:glow rad="63500">
                    <a:schemeClr val="accent4">
                      <a:satMod val="175000"/>
                      <a:alpha val="40000"/>
                    </a:schemeClr>
                  </a:glow>
                </a:effectLst>
                <a:latin typeface="Papyrus" panose="03070502060502030205" pitchFamily="66" charset="0"/>
              </a:rPr>
            </a:br>
            <a:r>
              <a:rPr lang="es-ES" altLang="es-ES" sz="1800" i="1" dirty="0">
                <a:solidFill>
                  <a:schemeClr val="bg1"/>
                </a:solidFill>
                <a:effectLst>
                  <a:glow rad="63500">
                    <a:schemeClr val="accent4">
                      <a:satMod val="175000"/>
                      <a:alpha val="40000"/>
                    </a:schemeClr>
                  </a:glow>
                </a:effectLst>
                <a:latin typeface="Papyrus" panose="03070502060502030205" pitchFamily="66" charset="0"/>
              </a:rPr>
              <a:t>y hoy es más que nuestra vida </a:t>
            </a:r>
            <a:br>
              <a:rPr lang="es-ES" altLang="es-ES" sz="1800" i="1" dirty="0">
                <a:solidFill>
                  <a:schemeClr val="bg1"/>
                </a:solidFill>
                <a:effectLst>
                  <a:glow rad="63500">
                    <a:schemeClr val="accent4">
                      <a:satMod val="175000"/>
                      <a:alpha val="40000"/>
                    </a:schemeClr>
                  </a:glow>
                </a:effectLst>
                <a:latin typeface="Papyrus" panose="03070502060502030205" pitchFamily="66" charset="0"/>
              </a:rPr>
            </a:br>
            <a:r>
              <a:rPr lang="es-ES" altLang="es-ES" sz="1800" i="1" dirty="0">
                <a:solidFill>
                  <a:schemeClr val="bg1"/>
                </a:solidFill>
                <a:effectLst>
                  <a:glow rad="63500">
                    <a:schemeClr val="accent4">
                      <a:satMod val="175000"/>
                      <a:alpha val="40000"/>
                    </a:schemeClr>
                  </a:glow>
                </a:effectLst>
                <a:latin typeface="Papyrus" panose="03070502060502030205" pitchFamily="66" charset="0"/>
              </a:rPr>
              <a:t>este amor que es compañía </a:t>
            </a:r>
            <a:br>
              <a:rPr lang="es-ES" altLang="es-ES" sz="1800" i="1" dirty="0">
                <a:solidFill>
                  <a:schemeClr val="bg1"/>
                </a:solidFill>
                <a:effectLst>
                  <a:glow rad="63500">
                    <a:schemeClr val="accent4">
                      <a:satMod val="175000"/>
                      <a:alpha val="40000"/>
                    </a:schemeClr>
                  </a:glow>
                </a:effectLst>
                <a:latin typeface="Papyrus" panose="03070502060502030205" pitchFamily="66" charset="0"/>
              </a:rPr>
            </a:br>
            <a:r>
              <a:rPr lang="es-ES" altLang="es-ES" sz="1800" i="1" dirty="0">
                <a:solidFill>
                  <a:schemeClr val="bg1"/>
                </a:solidFill>
                <a:effectLst>
                  <a:glow rad="63500">
                    <a:schemeClr val="accent4">
                      <a:satMod val="175000"/>
                      <a:alpha val="40000"/>
                    </a:schemeClr>
                  </a:glow>
                </a:effectLst>
                <a:latin typeface="Papyrus" panose="03070502060502030205" pitchFamily="66" charset="0"/>
              </a:rPr>
              <a:t>este amor caliente y tibio </a:t>
            </a:r>
            <a:br>
              <a:rPr lang="es-ES" altLang="es-ES" sz="1800" i="1" dirty="0">
                <a:solidFill>
                  <a:schemeClr val="bg1"/>
                </a:solidFill>
                <a:effectLst>
                  <a:glow rad="63500">
                    <a:schemeClr val="accent4">
                      <a:satMod val="175000"/>
                      <a:alpha val="40000"/>
                    </a:schemeClr>
                  </a:glow>
                </a:effectLst>
                <a:latin typeface="Papyrus" panose="03070502060502030205" pitchFamily="66" charset="0"/>
              </a:rPr>
            </a:br>
            <a:r>
              <a:rPr lang="es-ES" altLang="es-ES" sz="1800" i="1" dirty="0">
                <a:solidFill>
                  <a:schemeClr val="bg1"/>
                </a:solidFill>
                <a:effectLst>
                  <a:glow rad="63500">
                    <a:schemeClr val="accent4">
                      <a:satMod val="175000"/>
                      <a:alpha val="40000"/>
                    </a:schemeClr>
                  </a:glow>
                </a:effectLst>
                <a:latin typeface="Papyrus" panose="03070502060502030205" pitchFamily="66" charset="0"/>
              </a:rPr>
              <a:t>este amor que se sabe decir .</a:t>
            </a:r>
          </a:p>
        </p:txBody>
      </p:sp>
      <p:pic>
        <p:nvPicPr>
          <p:cNvPr id="2" name="Imagen 1">
            <a:extLst>
              <a:ext uri="{FF2B5EF4-FFF2-40B4-BE49-F238E27FC236}">
                <a16:creationId xmlns:a16="http://schemas.microsoft.com/office/drawing/2014/main" id="{1C05EB40-C7D8-F348-EB68-5A61CF02D1E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8181528"/>
          </a:xfrm>
          <a:prstGeom prst="rect">
            <a:avLst/>
          </a:prstGeom>
        </p:spPr>
      </p:pic>
    </p:spTree>
    <p:extLst>
      <p:ext uri="{BB962C8B-B14F-4D97-AF65-F5344CB8AC3E}">
        <p14:creationId xmlns:p14="http://schemas.microsoft.com/office/powerpoint/2010/main" val="2619814727"/>
      </p:ext>
    </p:extLst>
  </p:cSld>
  <p:clrMapOvr>
    <a:masterClrMapping/>
  </p:clrMapOvr>
  <mc:AlternateContent xmlns:mc="http://schemas.openxmlformats.org/markup-compatibility/2006" xmlns:p14="http://schemas.microsoft.com/office/powerpoint/2010/main">
    <mc:Choice Requires="p14">
      <p:transition spd="slow" p14:dur="4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p:cTn id="6" dur="indefinite"/>
                                        <p:tgtEl>
                                          <p:spTgt spid="2"/>
                                        </p:tgtEl>
                                        <p:attrNameLst>
                                          <p:attrName>style.opacity</p:attrName>
                                        </p:attrNameLst>
                                      </p:cBhvr>
                                      <p:to>
                                        <p:strVal val="0.5"/>
                                      </p:to>
                                    </p:set>
                                    <p:animEffect filter="image" prLst="opacity: 0.5">
                                      <p:cBhvr rctx="IE">
                                        <p:cTn id="7" dur="indefinite"/>
                                        <p:tgtEl>
                                          <p:spTgt spid="2"/>
                                        </p:tgtEl>
                                      </p:cBhvr>
                                    </p:animEffect>
                                  </p:childTnLst>
                                </p:cTn>
                              </p:par>
                            </p:childTnLst>
                          </p:cTn>
                        </p:par>
                        <p:par>
                          <p:cTn id="8" fill="hold">
                            <p:stCondLst>
                              <p:cond delay="0"/>
                            </p:stCondLst>
                            <p:childTnLst>
                              <p:par>
                                <p:cTn id="9" presetID="10" presetClass="entr" presetSubtype="0"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3000"/>
                                        <p:tgtEl>
                                          <p:spTgt spid="4"/>
                                        </p:tgtEl>
                                      </p:cBhvr>
                                    </p:animEffect>
                                  </p:childTnLst>
                                </p:cTn>
                              </p:par>
                              <p:par>
                                <p:cTn id="12" presetID="9" presetClass="emph" presetSubtype="0" nodeType="withEffect">
                                  <p:stCondLst>
                                    <p:cond delay="0"/>
                                  </p:stCondLst>
                                  <p:childTnLst>
                                    <p:set>
                                      <p:cBhvr>
                                        <p:cTn id="13" dur="indefinite"/>
                                        <p:tgtEl>
                                          <p:spTgt spid="4"/>
                                        </p:tgtEl>
                                        <p:attrNameLst>
                                          <p:attrName>style.opacity</p:attrName>
                                        </p:attrNameLst>
                                      </p:cBhvr>
                                      <p:to>
                                        <p:strVal val="0.5"/>
                                      </p:to>
                                    </p:set>
                                    <p:animEffect filter="image" prLst="opacity: 0.5">
                                      <p:cBhvr rctx="IE">
                                        <p:cTn id="14" dur="indefinite"/>
                                        <p:tgtEl>
                                          <p:spTgt spid="4"/>
                                        </p:tgtEl>
                                      </p:cBhvr>
                                    </p:animEffect>
                                  </p:childTnLst>
                                </p:cTn>
                              </p:par>
                            </p:childTnLst>
                          </p:cTn>
                        </p:par>
                        <p:par>
                          <p:cTn id="15" fill="hold">
                            <p:stCondLst>
                              <p:cond delay="3000"/>
                            </p:stCondLst>
                            <p:childTnLst>
                              <p:par>
                                <p:cTn id="16" presetID="42" presetClass="entr" presetSubtype="0" fill="hold" grpId="0" nodeType="afterEffect">
                                  <p:stCondLst>
                                    <p:cond delay="2000"/>
                                  </p:stCondLst>
                                  <p:iterate type="wd">
                                    <p:tmPct val="0"/>
                                  </p:iterate>
                                  <p:childTnLst>
                                    <p:set>
                                      <p:cBhvr>
                                        <p:cTn id="17" dur="1" fill="hold">
                                          <p:stCondLst>
                                            <p:cond delay="0"/>
                                          </p:stCondLst>
                                        </p:cTn>
                                        <p:tgtEl>
                                          <p:spTgt spid="5"/>
                                        </p:tgtEl>
                                        <p:attrNameLst>
                                          <p:attrName>style.visibility</p:attrName>
                                        </p:attrNameLst>
                                      </p:cBhvr>
                                      <p:to>
                                        <p:strVal val="visible"/>
                                      </p:to>
                                    </p:set>
                                    <p:animEffect transition="in" filter="fade">
                                      <p:cBhvr>
                                        <p:cTn id="18" dur="5000"/>
                                        <p:tgtEl>
                                          <p:spTgt spid="5"/>
                                        </p:tgtEl>
                                      </p:cBhvr>
                                    </p:animEffect>
                                    <p:anim calcmode="lin" valueType="num">
                                      <p:cBhvr>
                                        <p:cTn id="19" dur="5000" fill="hold"/>
                                        <p:tgtEl>
                                          <p:spTgt spid="5"/>
                                        </p:tgtEl>
                                        <p:attrNameLst>
                                          <p:attrName>ppt_x</p:attrName>
                                        </p:attrNameLst>
                                      </p:cBhvr>
                                      <p:tavLst>
                                        <p:tav tm="0">
                                          <p:val>
                                            <p:strVal val="#ppt_x"/>
                                          </p:val>
                                        </p:tav>
                                        <p:tav tm="100000">
                                          <p:val>
                                            <p:strVal val="#ppt_x"/>
                                          </p:val>
                                        </p:tav>
                                      </p:tavLst>
                                    </p:anim>
                                    <p:anim calcmode="lin" valueType="num">
                                      <p:cBhvr>
                                        <p:cTn id="20" dur="5000" fill="hold"/>
                                        <p:tgtEl>
                                          <p:spTgt spid="5"/>
                                        </p:tgtEl>
                                        <p:attrNameLst>
                                          <p:attrName>ppt_y</p:attrName>
                                        </p:attrNameLst>
                                      </p:cBhvr>
                                      <p:tavLst>
                                        <p:tav tm="0">
                                          <p:val>
                                            <p:strVal val="#ppt_y+.1"/>
                                          </p:val>
                                        </p:tav>
                                        <p:tav tm="100000">
                                          <p:val>
                                            <p:strVal val="#ppt_y"/>
                                          </p:val>
                                        </p:tav>
                                      </p:tavLst>
                                    </p:anim>
                                  </p:childTnLst>
                                </p:cTn>
                              </p:par>
                            </p:childTnLst>
                          </p:cTn>
                        </p:par>
                        <p:par>
                          <p:cTn id="21" fill="hold">
                            <p:stCondLst>
                              <p:cond delay="10000"/>
                            </p:stCondLst>
                            <p:childTnLst>
                              <p:par>
                                <p:cTn id="22" presetID="42" presetClass="path" presetSubtype="0" accel="50000" decel="50000" fill="hold" grpId="2" nodeType="afterEffect">
                                  <p:stCondLst>
                                    <p:cond delay="1500"/>
                                  </p:stCondLst>
                                  <p:iterate type="wd">
                                    <p:tmPct val="0"/>
                                  </p:iterate>
                                  <p:childTnLst>
                                    <p:animMotion origin="layout" path="M 1.66667E-6 3.33333E-6 L -0.00287 0.19352 " pathEditMode="relative" rAng="0" ptsTypes="AA">
                                      <p:cBhvr>
                                        <p:cTn id="23" dur="5000" fill="hold"/>
                                        <p:tgtEl>
                                          <p:spTgt spid="5"/>
                                        </p:tgtEl>
                                        <p:attrNameLst>
                                          <p:attrName>ppt_x</p:attrName>
                                          <p:attrName>ppt_y</p:attrName>
                                        </p:attrNameLst>
                                      </p:cBhvr>
                                      <p:rCtr x="-143" y="9676"/>
                                    </p:animMotion>
                                  </p:childTnLst>
                                </p:cTn>
                              </p:par>
                            </p:childTnLst>
                          </p:cTn>
                        </p:par>
                        <p:par>
                          <p:cTn id="24" fill="hold">
                            <p:stCondLst>
                              <p:cond delay="16500"/>
                            </p:stCondLst>
                            <p:childTnLst>
                              <p:par>
                                <p:cTn id="25" presetID="42" presetClass="entr" presetSubtype="0" fill="hold" grpId="0" nodeType="afterEffect">
                                  <p:stCondLst>
                                    <p:cond delay="500"/>
                                  </p:stCondLst>
                                  <p:iterate type="wd">
                                    <p:tmPct val="0"/>
                                  </p:iterate>
                                  <p:childTnLst>
                                    <p:set>
                                      <p:cBhvr>
                                        <p:cTn id="26" dur="1" fill="hold">
                                          <p:stCondLst>
                                            <p:cond delay="0"/>
                                          </p:stCondLst>
                                        </p:cTn>
                                        <p:tgtEl>
                                          <p:spTgt spid="6"/>
                                        </p:tgtEl>
                                        <p:attrNameLst>
                                          <p:attrName>style.visibility</p:attrName>
                                        </p:attrNameLst>
                                      </p:cBhvr>
                                      <p:to>
                                        <p:strVal val="visible"/>
                                      </p:to>
                                    </p:set>
                                    <p:animEffect transition="in" filter="fade">
                                      <p:cBhvr>
                                        <p:cTn id="27" dur="5000"/>
                                        <p:tgtEl>
                                          <p:spTgt spid="6"/>
                                        </p:tgtEl>
                                      </p:cBhvr>
                                    </p:animEffect>
                                    <p:anim calcmode="lin" valueType="num">
                                      <p:cBhvr>
                                        <p:cTn id="28" dur="5000" fill="hold"/>
                                        <p:tgtEl>
                                          <p:spTgt spid="6"/>
                                        </p:tgtEl>
                                        <p:attrNameLst>
                                          <p:attrName>ppt_x</p:attrName>
                                        </p:attrNameLst>
                                      </p:cBhvr>
                                      <p:tavLst>
                                        <p:tav tm="0">
                                          <p:val>
                                            <p:strVal val="#ppt_x"/>
                                          </p:val>
                                        </p:tav>
                                        <p:tav tm="100000">
                                          <p:val>
                                            <p:strVal val="#ppt_x"/>
                                          </p:val>
                                        </p:tav>
                                      </p:tavLst>
                                    </p:anim>
                                    <p:anim calcmode="lin" valueType="num">
                                      <p:cBhvr>
                                        <p:cTn id="29" dur="5000" fill="hold"/>
                                        <p:tgtEl>
                                          <p:spTgt spid="6"/>
                                        </p:tgtEl>
                                        <p:attrNameLst>
                                          <p:attrName>ppt_y</p:attrName>
                                        </p:attrNameLst>
                                      </p:cBhvr>
                                      <p:tavLst>
                                        <p:tav tm="0">
                                          <p:val>
                                            <p:strVal val="#ppt_y+.1"/>
                                          </p:val>
                                        </p:tav>
                                        <p:tav tm="100000">
                                          <p:val>
                                            <p:strVal val="#ppt_y"/>
                                          </p:val>
                                        </p:tav>
                                      </p:tavLst>
                                    </p:anim>
                                  </p:childTnLst>
                                </p:cTn>
                              </p:par>
                            </p:childTnLst>
                          </p:cTn>
                        </p:par>
                        <p:par>
                          <p:cTn id="30" fill="hold">
                            <p:stCondLst>
                              <p:cond delay="22000"/>
                            </p:stCondLst>
                            <p:childTnLst>
                              <p:par>
                                <p:cTn id="31" presetID="47" presetClass="exit" presetSubtype="0" fill="hold" grpId="1" nodeType="afterEffect">
                                  <p:stCondLst>
                                    <p:cond delay="10000"/>
                                  </p:stCondLst>
                                  <p:iterate type="wd">
                                    <p:tmPct val="10000"/>
                                  </p:iterate>
                                  <p:childTnLst>
                                    <p:animEffect transition="out" filter="fade">
                                      <p:cBhvr>
                                        <p:cTn id="32" dur="3000"/>
                                        <p:tgtEl>
                                          <p:spTgt spid="5"/>
                                        </p:tgtEl>
                                      </p:cBhvr>
                                    </p:animEffect>
                                    <p:anim calcmode="lin" valueType="num">
                                      <p:cBhvr>
                                        <p:cTn id="33" dur="3000"/>
                                        <p:tgtEl>
                                          <p:spTgt spid="5"/>
                                        </p:tgtEl>
                                        <p:attrNameLst>
                                          <p:attrName>ppt_x</p:attrName>
                                        </p:attrNameLst>
                                      </p:cBhvr>
                                      <p:tavLst>
                                        <p:tav tm="0">
                                          <p:val>
                                            <p:strVal val="ppt_x"/>
                                          </p:val>
                                        </p:tav>
                                        <p:tav tm="100000">
                                          <p:val>
                                            <p:strVal val="ppt_x"/>
                                          </p:val>
                                        </p:tav>
                                      </p:tavLst>
                                    </p:anim>
                                    <p:anim calcmode="lin" valueType="num">
                                      <p:cBhvr>
                                        <p:cTn id="34" dur="3000"/>
                                        <p:tgtEl>
                                          <p:spTgt spid="5"/>
                                        </p:tgtEl>
                                        <p:attrNameLst>
                                          <p:attrName>ppt_y</p:attrName>
                                        </p:attrNameLst>
                                      </p:cBhvr>
                                      <p:tavLst>
                                        <p:tav tm="0">
                                          <p:val>
                                            <p:strVal val="ppt_y"/>
                                          </p:val>
                                        </p:tav>
                                        <p:tav tm="100000">
                                          <p:val>
                                            <p:strVal val="ppt_y-.1"/>
                                          </p:val>
                                        </p:tav>
                                      </p:tavLst>
                                    </p:anim>
                                    <p:set>
                                      <p:cBhvr>
                                        <p:cTn id="35" dur="1" fill="hold">
                                          <p:stCondLst>
                                            <p:cond delay="2999"/>
                                          </p:stCondLst>
                                        </p:cTn>
                                        <p:tgtEl>
                                          <p:spTgt spid="5"/>
                                        </p:tgtEl>
                                        <p:attrNameLst>
                                          <p:attrName>style.visibility</p:attrName>
                                        </p:attrNameLst>
                                      </p:cBhvr>
                                      <p:to>
                                        <p:strVal val="hidden"/>
                                      </p:to>
                                    </p:set>
                                  </p:childTnLst>
                                </p:cTn>
                              </p:par>
                              <p:par>
                                <p:cTn id="36" presetID="47" presetClass="exit" presetSubtype="0" fill="hold" grpId="1" nodeType="withEffect">
                                  <p:stCondLst>
                                    <p:cond delay="24000"/>
                                  </p:stCondLst>
                                  <p:iterate type="wd">
                                    <p:tmPct val="10000"/>
                                  </p:iterate>
                                  <p:childTnLst>
                                    <p:animEffect transition="out" filter="fade">
                                      <p:cBhvr>
                                        <p:cTn id="37" dur="3000"/>
                                        <p:tgtEl>
                                          <p:spTgt spid="6"/>
                                        </p:tgtEl>
                                      </p:cBhvr>
                                    </p:animEffect>
                                    <p:anim calcmode="lin" valueType="num">
                                      <p:cBhvr>
                                        <p:cTn id="38" dur="3000"/>
                                        <p:tgtEl>
                                          <p:spTgt spid="6"/>
                                        </p:tgtEl>
                                        <p:attrNameLst>
                                          <p:attrName>ppt_x</p:attrName>
                                        </p:attrNameLst>
                                      </p:cBhvr>
                                      <p:tavLst>
                                        <p:tav tm="0">
                                          <p:val>
                                            <p:strVal val="ppt_x"/>
                                          </p:val>
                                        </p:tav>
                                        <p:tav tm="100000">
                                          <p:val>
                                            <p:strVal val="ppt_x"/>
                                          </p:val>
                                        </p:tav>
                                      </p:tavLst>
                                    </p:anim>
                                    <p:anim calcmode="lin" valueType="num">
                                      <p:cBhvr>
                                        <p:cTn id="39" dur="3000"/>
                                        <p:tgtEl>
                                          <p:spTgt spid="6"/>
                                        </p:tgtEl>
                                        <p:attrNameLst>
                                          <p:attrName>ppt_y</p:attrName>
                                        </p:attrNameLst>
                                      </p:cBhvr>
                                      <p:tavLst>
                                        <p:tav tm="0">
                                          <p:val>
                                            <p:strVal val="ppt_y"/>
                                          </p:val>
                                        </p:tav>
                                        <p:tav tm="100000">
                                          <p:val>
                                            <p:strVal val="ppt_y-.1"/>
                                          </p:val>
                                        </p:tav>
                                      </p:tavLst>
                                    </p:anim>
                                    <p:set>
                                      <p:cBhvr>
                                        <p:cTn id="40" dur="1" fill="hold">
                                          <p:stCondLst>
                                            <p:cond delay="2999"/>
                                          </p:stCondLst>
                                        </p:cTn>
                                        <p:tgtEl>
                                          <p:spTgt spid="6"/>
                                        </p:tgtEl>
                                        <p:attrNameLst>
                                          <p:attrName>style.visibility</p:attrName>
                                        </p:attrNameLst>
                                      </p:cBhvr>
                                      <p:to>
                                        <p:strVal val="hidden"/>
                                      </p:to>
                                    </p:set>
                                  </p:childTnLst>
                                </p:cTn>
                              </p:par>
                            </p:childTnLst>
                          </p:cTn>
                        </p:par>
                        <p:par>
                          <p:cTn id="41" fill="hold">
                            <p:stCondLst>
                              <p:cond delay="60100"/>
                            </p:stCondLst>
                            <p:childTnLst>
                              <p:par>
                                <p:cTn id="42" presetID="10" presetClass="exit" presetSubtype="0" fill="hold" nodeType="afterEffect">
                                  <p:stCondLst>
                                    <p:cond delay="0"/>
                                  </p:stCondLst>
                                  <p:childTnLst>
                                    <p:animEffect transition="out" filter="fade">
                                      <p:cBhvr>
                                        <p:cTn id="43" dur="3000"/>
                                        <p:tgtEl>
                                          <p:spTgt spid="4"/>
                                        </p:tgtEl>
                                      </p:cBhvr>
                                    </p:animEffect>
                                    <p:set>
                                      <p:cBhvr>
                                        <p:cTn id="44" dur="1" fill="hold">
                                          <p:stCondLst>
                                            <p:cond delay="2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5" grpId="2"/>
      <p:bldP spid="6" grpId="0"/>
      <p:bldP spid="6" grpId="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12">
            <a:extLst>
              <a:ext uri="{FF2B5EF4-FFF2-40B4-BE49-F238E27FC236}">
                <a16:creationId xmlns:a16="http://schemas.microsoft.com/office/drawing/2014/main" id="{706B7AAA-C134-5AC2-DC84-E36123C3BBD1}"/>
              </a:ext>
            </a:extLst>
          </p:cNvPr>
          <p:cNvPicPr>
            <a:picLocks noChangeAspect="1"/>
          </p:cNvPicPr>
          <p:nvPr/>
        </p:nvPicPr>
        <p:blipFill>
          <a:blip r:embed="rId2">
            <a:extLst>
              <a:ext uri="{28A0092B-C50C-407E-A947-70E740481C1C}">
                <a14:useLocalDpi xmlns:a14="http://schemas.microsoft.com/office/drawing/2010/main" val="0"/>
              </a:ext>
            </a:extLst>
          </a:blip>
          <a:srcRect t="5728" b="8359"/>
          <a:stretch/>
        </p:blipFill>
        <p:spPr bwMode="auto">
          <a:xfrm flipH="1">
            <a:off x="695156" y="188640"/>
            <a:ext cx="10801441" cy="648072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5" name="Rectangle 13">
            <a:extLst>
              <a:ext uri="{FF2B5EF4-FFF2-40B4-BE49-F238E27FC236}">
                <a16:creationId xmlns:a16="http://schemas.microsoft.com/office/drawing/2014/main" id="{0349A8BF-A9B5-BEAF-3A6B-D8A2B32CE0F1}"/>
              </a:ext>
            </a:extLst>
          </p:cNvPr>
          <p:cNvSpPr>
            <a:spLocks/>
          </p:cNvSpPr>
          <p:nvPr/>
        </p:nvSpPr>
        <p:spPr bwMode="auto">
          <a:xfrm>
            <a:off x="911424" y="3308704"/>
            <a:ext cx="2952568" cy="2003625"/>
          </a:xfrm>
          <a:prstGeom prst="rect">
            <a:avLst/>
          </a:prstGeom>
          <a:noFill/>
          <a:ln>
            <a:noFill/>
          </a:ln>
          <a:effec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Aptos" panose="020B0004020202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Aptos" panose="020B0004020202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Aptos" panose="020B0004020202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Aptos" panose="020B0004020202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Aptos" panose="020B000402020202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Aptos" panose="020B000402020202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Aptos" panose="020B000402020202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Aptos" panose="020B000402020202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Aptos" panose="020B0004020202020204" pitchFamily="34" charset="0"/>
              </a:defRPr>
            </a:lvl9pPr>
          </a:lstStyle>
          <a:p>
            <a:pPr algn="ctr">
              <a:lnSpc>
                <a:spcPct val="115000"/>
              </a:lnSpc>
              <a:spcAft>
                <a:spcPts val="800"/>
              </a:spcAft>
              <a:buFont typeface="Arial" panose="020B0604020202020204" pitchFamily="34" charset="0"/>
              <a:buNone/>
              <a:defRPr/>
            </a:pPr>
            <a:r>
              <a:rPr lang="es-ES" sz="1800" i="1" kern="0" dirty="0">
                <a:solidFill>
                  <a:schemeClr val="bg1"/>
                </a:solidFill>
                <a:effectLst>
                  <a:glow rad="63500">
                    <a:schemeClr val="accent4">
                      <a:satMod val="175000"/>
                      <a:alpha val="40000"/>
                    </a:schemeClr>
                  </a:glow>
                </a:effectLst>
                <a:latin typeface="Papyrus" panose="03070502060502030205" pitchFamily="66" charset="0"/>
                <a:ea typeface="Times New Roman" panose="02020603050405020304" pitchFamily="18" charset="0"/>
                <a:cs typeface="Times New Roman" panose="02020603050405020304" pitchFamily="18" charset="0"/>
              </a:rPr>
              <a:t>Me duele el alma por no sentirla a mi lado, aunque a veces la veo o la escuche sé que no está cerca, que solo es apariencia física porque su alma está lejos de mi.</a:t>
            </a:r>
            <a:endParaRPr lang="es-ES" sz="1800" i="1" kern="100" dirty="0">
              <a:solidFill>
                <a:schemeClr val="bg1"/>
              </a:solidFill>
              <a:effectLst>
                <a:glow rad="63500">
                  <a:schemeClr val="accent4">
                    <a:satMod val="175000"/>
                    <a:alpha val="40000"/>
                  </a:schemeClr>
                </a:glow>
              </a:effectLst>
              <a:latin typeface="Papyrus" panose="03070502060502030205" pitchFamily="66" charset="0"/>
              <a:ea typeface="Aptos" panose="020B0004020202020204" pitchFamily="34" charset="0"/>
              <a:cs typeface="Times New Roman" panose="02020603050405020304" pitchFamily="18" charset="0"/>
            </a:endParaRPr>
          </a:p>
        </p:txBody>
      </p:sp>
      <p:sp>
        <p:nvSpPr>
          <p:cNvPr id="6" name="Rectangle 13">
            <a:extLst>
              <a:ext uri="{FF2B5EF4-FFF2-40B4-BE49-F238E27FC236}">
                <a16:creationId xmlns:a16="http://schemas.microsoft.com/office/drawing/2014/main" id="{B0E4E08F-1CA5-3BEA-3DCC-3D6E7C285869}"/>
              </a:ext>
            </a:extLst>
          </p:cNvPr>
          <p:cNvSpPr>
            <a:spLocks/>
          </p:cNvSpPr>
          <p:nvPr/>
        </p:nvSpPr>
        <p:spPr bwMode="auto">
          <a:xfrm>
            <a:off x="695156" y="5192032"/>
            <a:ext cx="4896544" cy="1477328"/>
          </a:xfrm>
          <a:prstGeom prst="rect">
            <a:avLst/>
          </a:prstGeom>
          <a:noFill/>
          <a:ln>
            <a:noFill/>
          </a:ln>
          <a:effec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Aptos" panose="020B0004020202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Aptos" panose="020B0004020202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Aptos" panose="020B0004020202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Aptos" panose="020B0004020202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Aptos" panose="020B000402020202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Aptos" panose="020B000402020202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Aptos" panose="020B000402020202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Aptos" panose="020B000402020202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Aptos" panose="020B0004020202020204" pitchFamily="34" charset="0"/>
              </a:defRPr>
            </a:lvl9pPr>
          </a:lstStyle>
          <a:p>
            <a:pPr algn="ctr" eaLnBrk="1" hangingPunct="1">
              <a:lnSpc>
                <a:spcPct val="100000"/>
              </a:lnSpc>
              <a:spcBef>
                <a:spcPct val="0"/>
              </a:spcBef>
              <a:buFontTx/>
              <a:buNone/>
              <a:defRPr/>
            </a:pPr>
            <a:r>
              <a:rPr lang="es-ES" sz="1800" i="1" kern="0" dirty="0">
                <a:solidFill>
                  <a:schemeClr val="bg1"/>
                </a:solidFill>
                <a:effectLst>
                  <a:glow rad="63500">
                    <a:schemeClr val="accent4">
                      <a:satMod val="175000"/>
                      <a:alpha val="40000"/>
                    </a:schemeClr>
                  </a:glow>
                </a:effectLst>
                <a:latin typeface="Papyrus" panose="03070502060502030205" pitchFamily="66" charset="0"/>
                <a:ea typeface="Times New Roman" panose="02020603050405020304" pitchFamily="18" charset="0"/>
                <a:cs typeface="Times New Roman" panose="02020603050405020304" pitchFamily="18" charset="0"/>
              </a:rPr>
              <a:t>Me quema la vida saber que no estará siempre para mi, que todo lo que hoy se vive mañana se borra y se continúa un libro al que solo se le escribe la introducción y las dedicatorias, pero se borran todas las noches.</a:t>
            </a:r>
            <a:endParaRPr lang="es-ES" altLang="es-ES" sz="1800" i="1" dirty="0">
              <a:solidFill>
                <a:schemeClr val="bg1"/>
              </a:solidFill>
              <a:effectLst>
                <a:glow rad="63500">
                  <a:schemeClr val="accent4">
                    <a:satMod val="175000"/>
                    <a:alpha val="40000"/>
                  </a:schemeClr>
                </a:glow>
              </a:effectLst>
              <a:latin typeface="Papyrus" panose="03070502060502030205" pitchFamily="66" charset="0"/>
            </a:endParaRPr>
          </a:p>
        </p:txBody>
      </p:sp>
      <p:pic>
        <p:nvPicPr>
          <p:cNvPr id="2" name="Imagen 1">
            <a:extLst>
              <a:ext uri="{FF2B5EF4-FFF2-40B4-BE49-F238E27FC236}">
                <a16:creationId xmlns:a16="http://schemas.microsoft.com/office/drawing/2014/main" id="{12582604-CAE5-7AED-67F3-02ADF3FCCAE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91999" cy="6858000"/>
          </a:xfrm>
          <a:prstGeom prst="rect">
            <a:avLst/>
          </a:prstGeom>
        </p:spPr>
      </p:pic>
    </p:spTree>
    <p:extLst>
      <p:ext uri="{BB962C8B-B14F-4D97-AF65-F5344CB8AC3E}">
        <p14:creationId xmlns:p14="http://schemas.microsoft.com/office/powerpoint/2010/main" val="1281306799"/>
      </p:ext>
    </p:extLst>
  </p:cSld>
  <p:clrMapOvr>
    <a:masterClrMapping/>
  </p:clrMapOvr>
  <mc:AlternateContent xmlns:mc="http://schemas.openxmlformats.org/markup-compatibility/2006" xmlns:p14="http://schemas.microsoft.com/office/powerpoint/2010/main">
    <mc:Choice Requires="p14">
      <p:transition spd="slow" p14:dur="4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p:cTn id="6" dur="indefinite"/>
                                        <p:tgtEl>
                                          <p:spTgt spid="2"/>
                                        </p:tgtEl>
                                        <p:attrNameLst>
                                          <p:attrName>style.opacity</p:attrName>
                                        </p:attrNameLst>
                                      </p:cBhvr>
                                      <p:to>
                                        <p:strVal val="0.5"/>
                                      </p:to>
                                    </p:set>
                                    <p:animEffect filter="image" prLst="opacity: 0.5">
                                      <p:cBhvr rctx="IE">
                                        <p:cTn id="7" dur="indefinite"/>
                                        <p:tgtEl>
                                          <p:spTgt spid="2"/>
                                        </p:tgtEl>
                                      </p:cBhvr>
                                    </p:animEffect>
                                  </p:childTnLst>
                                </p:cTn>
                              </p:par>
                            </p:childTnLst>
                          </p:cTn>
                        </p:par>
                        <p:par>
                          <p:cTn id="8" fill="hold">
                            <p:stCondLst>
                              <p:cond delay="0"/>
                            </p:stCondLst>
                            <p:childTnLst>
                              <p:par>
                                <p:cTn id="9" presetID="10" presetClass="entr" presetSubtype="0"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0"/>
                                        <p:tgtEl>
                                          <p:spTgt spid="4"/>
                                        </p:tgtEl>
                                      </p:cBhvr>
                                    </p:animEffect>
                                  </p:childTnLst>
                                </p:cTn>
                              </p:par>
                            </p:childTnLst>
                          </p:cTn>
                        </p:par>
                        <p:par>
                          <p:cTn id="12" fill="hold">
                            <p:stCondLst>
                              <p:cond delay="5000"/>
                            </p:stCondLst>
                            <p:childTnLst>
                              <p:par>
                                <p:cTn id="13" presetID="10" presetClass="entr" presetSubtype="0" fill="hold" nodeType="afterEffect">
                                  <p:stCondLst>
                                    <p:cond delay="500"/>
                                  </p:stCondLst>
                                  <p:iterate type="wd">
                                    <p:tmPct val="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5000"/>
                                        <p:tgtEl>
                                          <p:spTgt spid="5"/>
                                        </p:tgtEl>
                                      </p:cBhvr>
                                    </p:animEffect>
                                  </p:childTnLst>
                                </p:cTn>
                              </p:par>
                            </p:childTnLst>
                          </p:cTn>
                        </p:par>
                        <p:par>
                          <p:cTn id="16" fill="hold">
                            <p:stCondLst>
                              <p:cond delay="10500"/>
                            </p:stCondLst>
                            <p:childTnLst>
                              <p:par>
                                <p:cTn id="17" presetID="10" presetClass="entr" presetSubtype="0" fill="hold" nodeType="afterEffect">
                                  <p:stCondLst>
                                    <p:cond delay="0"/>
                                  </p:stCondLst>
                                  <p:iterate type="wd">
                                    <p:tmPct val="0"/>
                                  </p:iterate>
                                  <p:childTnLst>
                                    <p:set>
                                      <p:cBhvr>
                                        <p:cTn id="18" dur="1" fill="hold">
                                          <p:stCondLst>
                                            <p:cond delay="0"/>
                                          </p:stCondLst>
                                        </p:cTn>
                                        <p:tgtEl>
                                          <p:spTgt spid="6"/>
                                        </p:tgtEl>
                                        <p:attrNameLst>
                                          <p:attrName>style.visibility</p:attrName>
                                        </p:attrNameLst>
                                      </p:cBhvr>
                                      <p:to>
                                        <p:strVal val="visible"/>
                                      </p:to>
                                    </p:set>
                                    <p:animEffect transition="in" filter="fade">
                                      <p:cBhvr>
                                        <p:cTn id="19" dur="5000"/>
                                        <p:tgtEl>
                                          <p:spTgt spid="6"/>
                                        </p:tgtEl>
                                      </p:cBhvr>
                                    </p:animEffect>
                                  </p:childTnLst>
                                </p:cTn>
                              </p:par>
                            </p:childTnLst>
                          </p:cTn>
                        </p:par>
                        <p:par>
                          <p:cTn id="20" fill="hold">
                            <p:stCondLst>
                              <p:cond delay="15500"/>
                            </p:stCondLst>
                            <p:childTnLst>
                              <p:par>
                                <p:cTn id="21" presetID="47" presetClass="exit" presetSubtype="0" fill="hold" nodeType="afterEffect">
                                  <p:stCondLst>
                                    <p:cond delay="10000"/>
                                  </p:stCondLst>
                                  <p:iterate type="wd">
                                    <p:tmPct val="10000"/>
                                  </p:iterate>
                                  <p:childTnLst>
                                    <p:animEffect transition="out" filter="fade">
                                      <p:cBhvr>
                                        <p:cTn id="22" dur="3000"/>
                                        <p:tgtEl>
                                          <p:spTgt spid="5"/>
                                        </p:tgtEl>
                                      </p:cBhvr>
                                    </p:animEffect>
                                    <p:anim calcmode="lin" valueType="num">
                                      <p:cBhvr>
                                        <p:cTn id="23" dur="3000"/>
                                        <p:tgtEl>
                                          <p:spTgt spid="5"/>
                                        </p:tgtEl>
                                        <p:attrNameLst>
                                          <p:attrName>ppt_x</p:attrName>
                                        </p:attrNameLst>
                                      </p:cBhvr>
                                      <p:tavLst>
                                        <p:tav tm="0">
                                          <p:val>
                                            <p:strVal val="ppt_x"/>
                                          </p:val>
                                        </p:tav>
                                        <p:tav tm="100000">
                                          <p:val>
                                            <p:strVal val="ppt_x"/>
                                          </p:val>
                                        </p:tav>
                                      </p:tavLst>
                                    </p:anim>
                                    <p:anim calcmode="lin" valueType="num">
                                      <p:cBhvr>
                                        <p:cTn id="24" dur="3000"/>
                                        <p:tgtEl>
                                          <p:spTgt spid="5"/>
                                        </p:tgtEl>
                                        <p:attrNameLst>
                                          <p:attrName>ppt_y</p:attrName>
                                        </p:attrNameLst>
                                      </p:cBhvr>
                                      <p:tavLst>
                                        <p:tav tm="0">
                                          <p:val>
                                            <p:strVal val="ppt_y"/>
                                          </p:val>
                                        </p:tav>
                                        <p:tav tm="100000">
                                          <p:val>
                                            <p:strVal val="ppt_y-.1"/>
                                          </p:val>
                                        </p:tav>
                                      </p:tavLst>
                                    </p:anim>
                                    <p:set>
                                      <p:cBhvr>
                                        <p:cTn id="25" dur="1" fill="hold">
                                          <p:stCondLst>
                                            <p:cond delay="2999"/>
                                          </p:stCondLst>
                                        </p:cTn>
                                        <p:tgtEl>
                                          <p:spTgt spid="5"/>
                                        </p:tgtEl>
                                        <p:attrNameLst>
                                          <p:attrName>style.visibility</p:attrName>
                                        </p:attrNameLst>
                                      </p:cBhvr>
                                      <p:to>
                                        <p:strVal val="hidden"/>
                                      </p:to>
                                    </p:set>
                                  </p:childTnLst>
                                </p:cTn>
                              </p:par>
                              <p:par>
                                <p:cTn id="26" presetID="47" presetClass="exit" presetSubtype="0" fill="hold" nodeType="withEffect">
                                  <p:stCondLst>
                                    <p:cond delay="21500"/>
                                  </p:stCondLst>
                                  <p:iterate type="wd">
                                    <p:tmPct val="10000"/>
                                  </p:iterate>
                                  <p:childTnLst>
                                    <p:animEffect transition="out" filter="fade">
                                      <p:cBhvr>
                                        <p:cTn id="27" dur="3000"/>
                                        <p:tgtEl>
                                          <p:spTgt spid="6"/>
                                        </p:tgtEl>
                                      </p:cBhvr>
                                    </p:animEffect>
                                    <p:anim calcmode="lin" valueType="num">
                                      <p:cBhvr>
                                        <p:cTn id="28" dur="3000"/>
                                        <p:tgtEl>
                                          <p:spTgt spid="6"/>
                                        </p:tgtEl>
                                        <p:attrNameLst>
                                          <p:attrName>ppt_x</p:attrName>
                                        </p:attrNameLst>
                                      </p:cBhvr>
                                      <p:tavLst>
                                        <p:tav tm="0">
                                          <p:val>
                                            <p:strVal val="ppt_x"/>
                                          </p:val>
                                        </p:tav>
                                        <p:tav tm="100000">
                                          <p:val>
                                            <p:strVal val="ppt_x"/>
                                          </p:val>
                                        </p:tav>
                                      </p:tavLst>
                                    </p:anim>
                                    <p:anim calcmode="lin" valueType="num">
                                      <p:cBhvr>
                                        <p:cTn id="29" dur="3000"/>
                                        <p:tgtEl>
                                          <p:spTgt spid="6"/>
                                        </p:tgtEl>
                                        <p:attrNameLst>
                                          <p:attrName>ppt_y</p:attrName>
                                        </p:attrNameLst>
                                      </p:cBhvr>
                                      <p:tavLst>
                                        <p:tav tm="0">
                                          <p:val>
                                            <p:strVal val="ppt_y"/>
                                          </p:val>
                                        </p:tav>
                                        <p:tav tm="100000">
                                          <p:val>
                                            <p:strVal val="ppt_y-.1"/>
                                          </p:val>
                                        </p:tav>
                                      </p:tavLst>
                                    </p:anim>
                                    <p:set>
                                      <p:cBhvr>
                                        <p:cTn id="30" dur="1" fill="hold">
                                          <p:stCondLst>
                                            <p:cond delay="2999"/>
                                          </p:stCondLst>
                                        </p:cTn>
                                        <p:tgtEl>
                                          <p:spTgt spid="6"/>
                                        </p:tgtEl>
                                        <p:attrNameLst>
                                          <p:attrName>style.visibility</p:attrName>
                                        </p:attrNameLst>
                                      </p:cBhvr>
                                      <p:to>
                                        <p:strVal val="hidden"/>
                                      </p:to>
                                    </p:set>
                                  </p:childTnLst>
                                </p:cTn>
                              </p:par>
                            </p:childTnLst>
                          </p:cTn>
                        </p:par>
                        <p:par>
                          <p:cTn id="31" fill="hold">
                            <p:stCondLst>
                              <p:cond delay="53500"/>
                            </p:stCondLst>
                            <p:childTnLst>
                              <p:par>
                                <p:cTn id="32" presetID="10" presetClass="exit" presetSubtype="0" fill="hold" nodeType="afterEffect">
                                  <p:stCondLst>
                                    <p:cond delay="0"/>
                                  </p:stCondLst>
                                  <p:childTnLst>
                                    <p:animEffect transition="out" filter="fade">
                                      <p:cBhvr>
                                        <p:cTn id="33" dur="3000"/>
                                        <p:tgtEl>
                                          <p:spTgt spid="4"/>
                                        </p:tgtEl>
                                      </p:cBhvr>
                                    </p:animEffect>
                                    <p:set>
                                      <p:cBhvr>
                                        <p:cTn id="34" dur="1" fill="hold">
                                          <p:stCondLst>
                                            <p:cond delay="2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14">
            <a:extLst>
              <a:ext uri="{FF2B5EF4-FFF2-40B4-BE49-F238E27FC236}">
                <a16:creationId xmlns:a16="http://schemas.microsoft.com/office/drawing/2014/main" id="{0808C1E0-C071-D492-6BE8-862E27D2879E}"/>
              </a:ext>
            </a:extLst>
          </p:cNvPr>
          <p:cNvPicPr>
            <a:picLocks noChangeAspect="1"/>
          </p:cNvPicPr>
          <p:nvPr/>
        </p:nvPicPr>
        <p:blipFill>
          <a:blip r:embed="rId3">
            <a:extLst>
              <a:ext uri="{28A0092B-C50C-407E-A947-70E740481C1C}">
                <a14:useLocalDpi xmlns:a14="http://schemas.microsoft.com/office/drawing/2010/main" val="0"/>
              </a:ext>
            </a:extLst>
          </a:blip>
          <a:srcRect t="5000" b="5000"/>
          <a:stretch/>
        </p:blipFill>
        <p:spPr bwMode="auto">
          <a:xfrm>
            <a:off x="695400" y="188640"/>
            <a:ext cx="10801200" cy="648072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5" name="Rectangle 15">
            <a:extLst>
              <a:ext uri="{FF2B5EF4-FFF2-40B4-BE49-F238E27FC236}">
                <a16:creationId xmlns:a16="http://schemas.microsoft.com/office/drawing/2014/main" id="{0F34BE70-84DC-DC28-8306-49D590FDDCB7}"/>
              </a:ext>
            </a:extLst>
          </p:cNvPr>
          <p:cNvSpPr>
            <a:spLocks/>
          </p:cNvSpPr>
          <p:nvPr/>
        </p:nvSpPr>
        <p:spPr bwMode="auto">
          <a:xfrm>
            <a:off x="864096" y="1628800"/>
            <a:ext cx="3935760" cy="3139321"/>
          </a:xfrm>
          <a:prstGeom prst="rect">
            <a:avLst/>
          </a:prstGeom>
          <a:noFill/>
          <a:ln>
            <a:noFill/>
          </a:ln>
          <a:effec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Aptos" panose="020B0004020202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Aptos" panose="020B0004020202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Aptos" panose="020B0004020202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Aptos" panose="020B0004020202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Aptos" panose="020B000402020202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Aptos" panose="020B000402020202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Aptos" panose="020B000402020202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Aptos" panose="020B000402020202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Aptos" panose="020B0004020202020204" pitchFamily="34" charset="0"/>
              </a:defRPr>
            </a:lvl9pPr>
          </a:lstStyle>
          <a:p>
            <a:pPr algn="ctr" eaLnBrk="1" hangingPunct="1">
              <a:lnSpc>
                <a:spcPct val="100000"/>
              </a:lnSpc>
              <a:spcBef>
                <a:spcPct val="0"/>
              </a:spcBef>
              <a:buFontTx/>
              <a:buNone/>
              <a:defRPr/>
            </a:pPr>
            <a:r>
              <a:rPr lang="es-ES" sz="1800" i="1" kern="0" dirty="0">
                <a:solidFill>
                  <a:schemeClr val="bg1"/>
                </a:solidFill>
                <a:effectLst>
                  <a:glow rad="63500">
                    <a:schemeClr val="accent4">
                      <a:satMod val="175000"/>
                      <a:alpha val="40000"/>
                    </a:schemeClr>
                  </a:glow>
                </a:effectLst>
                <a:latin typeface="Papyrus" panose="03070502060502030205" pitchFamily="66" charset="0"/>
                <a:ea typeface="Times New Roman" panose="02020603050405020304" pitchFamily="18" charset="0"/>
                <a:cs typeface="Times New Roman" panose="02020603050405020304" pitchFamily="18" charset="0"/>
              </a:rPr>
              <a:t>Quizás en su momento fui desastroso e incluso algo irreparable, pero lo que sentí siempre fue verdadero y hoy no se lo que siento porque cuando pienso en usted me desespero al punto donde vivir ya no es tan placentero, sino que se vuelve horroroso que ya de por último lo único que quiero es que vuelva y me arranque el corazón para que termine con mi vida que ya no tiene paradero.</a:t>
            </a:r>
            <a:endParaRPr lang="es-ES" altLang="es-ES" sz="1800" b="1" i="1" dirty="0">
              <a:solidFill>
                <a:schemeClr val="bg1"/>
              </a:solidFill>
              <a:effectLst>
                <a:glow rad="63500">
                  <a:schemeClr val="accent4">
                    <a:satMod val="175000"/>
                    <a:alpha val="40000"/>
                  </a:schemeClr>
                </a:glow>
              </a:effectLst>
              <a:latin typeface="Papyrus" panose="03070502060502030205" pitchFamily="66" charset="0"/>
            </a:endParaRPr>
          </a:p>
        </p:txBody>
      </p:sp>
      <p:sp>
        <p:nvSpPr>
          <p:cNvPr id="6" name="Rectangle 15">
            <a:extLst>
              <a:ext uri="{FF2B5EF4-FFF2-40B4-BE49-F238E27FC236}">
                <a16:creationId xmlns:a16="http://schemas.microsoft.com/office/drawing/2014/main" id="{1A312D48-5854-94A1-31D0-C06808A23119}"/>
              </a:ext>
            </a:extLst>
          </p:cNvPr>
          <p:cNvSpPr>
            <a:spLocks/>
          </p:cNvSpPr>
          <p:nvPr/>
        </p:nvSpPr>
        <p:spPr bwMode="auto">
          <a:xfrm>
            <a:off x="1080120" y="4445438"/>
            <a:ext cx="3503712" cy="1692771"/>
          </a:xfrm>
          <a:prstGeom prst="rect">
            <a:avLst/>
          </a:prstGeom>
          <a:noFill/>
          <a:ln>
            <a:noFill/>
          </a:ln>
          <a:effec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Aptos" panose="020B0004020202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Aptos" panose="020B0004020202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Aptos" panose="020B0004020202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Aptos" panose="020B0004020202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Aptos" panose="020B000402020202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Aptos" panose="020B000402020202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Aptos" panose="020B000402020202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Aptos" panose="020B000402020202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Aptos" panose="020B0004020202020204" pitchFamily="34" charset="0"/>
              </a:defRPr>
            </a:lvl9pPr>
          </a:lstStyle>
          <a:p>
            <a:pPr algn="ctr" eaLnBrk="1" hangingPunct="1">
              <a:lnSpc>
                <a:spcPct val="100000"/>
              </a:lnSpc>
              <a:spcBef>
                <a:spcPct val="0"/>
              </a:spcBef>
              <a:buFontTx/>
              <a:buNone/>
              <a:defRPr/>
            </a:pPr>
            <a:endParaRPr lang="es-ES" altLang="es-ES" sz="1400" b="1" i="1" dirty="0">
              <a:solidFill>
                <a:schemeClr val="bg1"/>
              </a:solidFill>
              <a:latin typeface="Andy" pitchFamily="66" charset="0"/>
            </a:endParaRPr>
          </a:p>
          <a:p>
            <a:pPr algn="ctr" eaLnBrk="1" hangingPunct="1">
              <a:lnSpc>
                <a:spcPct val="100000"/>
              </a:lnSpc>
              <a:spcBef>
                <a:spcPct val="0"/>
              </a:spcBef>
              <a:buFontTx/>
              <a:buNone/>
              <a:defRPr/>
            </a:pPr>
            <a:r>
              <a:rPr lang="es-ES" sz="1800" i="1" kern="0" dirty="0">
                <a:solidFill>
                  <a:schemeClr val="bg1"/>
                </a:solidFill>
                <a:effectLst>
                  <a:glow rad="63500">
                    <a:schemeClr val="accent4">
                      <a:satMod val="175000"/>
                      <a:alpha val="40000"/>
                    </a:schemeClr>
                  </a:glow>
                </a:effectLst>
                <a:latin typeface="Papyrus" panose="03070502060502030205" pitchFamily="66" charset="0"/>
                <a:ea typeface="Times New Roman" panose="02020603050405020304" pitchFamily="18" charset="0"/>
                <a:cs typeface="Times New Roman" panose="02020603050405020304" pitchFamily="18" charset="0"/>
              </a:rPr>
              <a:t>Si hay un final para todo,</a:t>
            </a:r>
            <a:br>
              <a:rPr lang="es-ES" sz="1800" i="1" kern="0" dirty="0">
                <a:solidFill>
                  <a:schemeClr val="bg1"/>
                </a:solidFill>
                <a:effectLst>
                  <a:glow rad="63500">
                    <a:schemeClr val="accent4">
                      <a:satMod val="175000"/>
                      <a:alpha val="40000"/>
                    </a:schemeClr>
                  </a:glow>
                </a:effectLst>
                <a:latin typeface="Papyrus" panose="03070502060502030205" pitchFamily="66" charset="0"/>
                <a:ea typeface="Times New Roman" panose="02020603050405020304" pitchFamily="18" charset="0"/>
                <a:cs typeface="Times New Roman" panose="02020603050405020304" pitchFamily="18" charset="0"/>
              </a:rPr>
            </a:br>
            <a:r>
              <a:rPr lang="es-ES" sz="1800" i="1" kern="0" dirty="0">
                <a:solidFill>
                  <a:schemeClr val="bg1"/>
                </a:solidFill>
                <a:effectLst>
                  <a:glow rad="63500">
                    <a:schemeClr val="accent4">
                      <a:satMod val="175000"/>
                      <a:alpha val="40000"/>
                    </a:schemeClr>
                  </a:glow>
                </a:effectLst>
                <a:latin typeface="Papyrus" panose="03070502060502030205" pitchFamily="66" charset="0"/>
                <a:ea typeface="Times New Roman" panose="02020603050405020304" pitchFamily="18" charset="0"/>
                <a:cs typeface="Times New Roman" panose="02020603050405020304" pitchFamily="18" charset="0"/>
              </a:rPr>
              <a:t>quiero morir recordando tu rostro,</a:t>
            </a:r>
            <a:br>
              <a:rPr lang="es-ES" sz="1800" i="1" kern="0" dirty="0">
                <a:solidFill>
                  <a:schemeClr val="bg1"/>
                </a:solidFill>
                <a:effectLst>
                  <a:glow rad="63500">
                    <a:schemeClr val="accent4">
                      <a:satMod val="175000"/>
                      <a:alpha val="40000"/>
                    </a:schemeClr>
                  </a:glow>
                </a:effectLst>
                <a:latin typeface="Papyrus" panose="03070502060502030205" pitchFamily="66" charset="0"/>
                <a:ea typeface="Times New Roman" panose="02020603050405020304" pitchFamily="18" charset="0"/>
                <a:cs typeface="Times New Roman" panose="02020603050405020304" pitchFamily="18" charset="0"/>
              </a:rPr>
            </a:br>
            <a:r>
              <a:rPr lang="es-ES" sz="1800" i="1" kern="0" dirty="0">
                <a:solidFill>
                  <a:schemeClr val="bg1"/>
                </a:solidFill>
                <a:effectLst>
                  <a:glow rad="63500">
                    <a:schemeClr val="accent4">
                      <a:satMod val="175000"/>
                      <a:alpha val="40000"/>
                    </a:schemeClr>
                  </a:glow>
                </a:effectLst>
                <a:latin typeface="Papyrus" panose="03070502060502030205" pitchFamily="66" charset="0"/>
                <a:ea typeface="Times New Roman" panose="02020603050405020304" pitchFamily="18" charset="0"/>
                <a:cs typeface="Times New Roman" panose="02020603050405020304" pitchFamily="18" charset="0"/>
              </a:rPr>
              <a:t>Para que cuando mi ciclo culmine,</a:t>
            </a:r>
            <a:br>
              <a:rPr lang="es-ES" sz="1800" i="1" kern="0" dirty="0">
                <a:solidFill>
                  <a:schemeClr val="bg1"/>
                </a:solidFill>
                <a:effectLst>
                  <a:glow rad="63500">
                    <a:schemeClr val="accent4">
                      <a:satMod val="175000"/>
                      <a:alpha val="40000"/>
                    </a:schemeClr>
                  </a:glow>
                </a:effectLst>
                <a:latin typeface="Papyrus" panose="03070502060502030205" pitchFamily="66" charset="0"/>
                <a:ea typeface="Times New Roman" panose="02020603050405020304" pitchFamily="18" charset="0"/>
                <a:cs typeface="Times New Roman" panose="02020603050405020304" pitchFamily="18" charset="0"/>
              </a:rPr>
            </a:br>
            <a:r>
              <a:rPr lang="es-ES" sz="1800" i="1" kern="0" dirty="0">
                <a:solidFill>
                  <a:schemeClr val="bg1"/>
                </a:solidFill>
                <a:effectLst>
                  <a:glow rad="63500">
                    <a:schemeClr val="accent4">
                      <a:satMod val="175000"/>
                      <a:alpha val="40000"/>
                    </a:schemeClr>
                  </a:glow>
                </a:effectLst>
                <a:latin typeface="Papyrus" panose="03070502060502030205" pitchFamily="66" charset="0"/>
                <a:ea typeface="Times New Roman" panose="02020603050405020304" pitchFamily="18" charset="0"/>
                <a:cs typeface="Times New Roman" panose="02020603050405020304" pitchFamily="18" charset="0"/>
              </a:rPr>
              <a:t>ya no exista nadie que mi amor reanime.</a:t>
            </a:r>
            <a:endParaRPr lang="es-ES" altLang="es-ES" sz="1800" b="1" i="1" dirty="0">
              <a:solidFill>
                <a:schemeClr val="bg1"/>
              </a:solidFill>
              <a:effectLst>
                <a:glow rad="63500">
                  <a:schemeClr val="accent4">
                    <a:satMod val="175000"/>
                    <a:alpha val="40000"/>
                  </a:schemeClr>
                </a:glow>
              </a:effectLst>
              <a:latin typeface="Papyrus" panose="03070502060502030205" pitchFamily="66" charset="0"/>
            </a:endParaRPr>
          </a:p>
        </p:txBody>
      </p:sp>
      <p:pic>
        <p:nvPicPr>
          <p:cNvPr id="2" name="Imagen 1">
            <a:extLst>
              <a:ext uri="{FF2B5EF4-FFF2-40B4-BE49-F238E27FC236}">
                <a16:creationId xmlns:a16="http://schemas.microsoft.com/office/drawing/2014/main" id="{FDB822BC-89C4-8900-3BE7-2C7D7EE7115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12712" y="0"/>
            <a:ext cx="12504712" cy="6858000"/>
          </a:xfrm>
          <a:prstGeom prst="rect">
            <a:avLst/>
          </a:prstGeom>
          <a:ln>
            <a:noFill/>
          </a:ln>
          <a:effectLst>
            <a:softEdge rad="112500"/>
          </a:effectLst>
        </p:spPr>
      </p:pic>
      <p:sp>
        <p:nvSpPr>
          <p:cNvPr id="3" name="Rectángulo 2">
            <a:extLst>
              <a:ext uri="{FF2B5EF4-FFF2-40B4-BE49-F238E27FC236}">
                <a16:creationId xmlns:a16="http://schemas.microsoft.com/office/drawing/2014/main" id="{BDBCD230-9F4E-B168-70DB-C1AF816568F1}"/>
              </a:ext>
            </a:extLst>
          </p:cNvPr>
          <p:cNvSpPr/>
          <p:nvPr/>
        </p:nvSpPr>
        <p:spPr>
          <a:xfrm>
            <a:off x="-168696" y="0"/>
            <a:ext cx="45719" cy="7029400"/>
          </a:xfrm>
          <a:prstGeom prst="rect">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802728987"/>
      </p:ext>
    </p:extLst>
  </p:cSld>
  <p:clrMapOvr>
    <a:masterClrMapping/>
  </p:clrMapOvr>
  <mc:AlternateContent xmlns:mc="http://schemas.openxmlformats.org/markup-compatibility/2006" xmlns:p14="http://schemas.microsoft.com/office/powerpoint/2010/main">
    <mc:Choice Requires="p14">
      <p:transition spd="slow" p14:dur="4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p:cTn id="6" dur="indefinite"/>
                                        <p:tgtEl>
                                          <p:spTgt spid="2"/>
                                        </p:tgtEl>
                                        <p:attrNameLst>
                                          <p:attrName>style.opacity</p:attrName>
                                        </p:attrNameLst>
                                      </p:cBhvr>
                                      <p:to>
                                        <p:strVal val="0.5"/>
                                      </p:to>
                                    </p:set>
                                    <p:animEffect filter="image" prLst="opacity: 0.5">
                                      <p:cBhvr rctx="IE">
                                        <p:cTn id="7" dur="indefinite"/>
                                        <p:tgtEl>
                                          <p:spTgt spid="2"/>
                                        </p:tgtEl>
                                      </p:cBhvr>
                                    </p:animEffect>
                                  </p:childTnLst>
                                </p:cTn>
                              </p:par>
                            </p:childTnLst>
                          </p:cTn>
                        </p:par>
                        <p:par>
                          <p:cTn id="8" fill="hold">
                            <p:stCondLst>
                              <p:cond delay="0"/>
                            </p:stCondLst>
                            <p:childTnLst>
                              <p:par>
                                <p:cTn id="9" presetID="14" presetClass="entr" presetSubtype="10"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randombar(horizontal)">
                                      <p:cBhvr>
                                        <p:cTn id="11" dur="500"/>
                                        <p:tgtEl>
                                          <p:spTgt spid="4"/>
                                        </p:tgtEl>
                                      </p:cBhvr>
                                    </p:animEffect>
                                  </p:childTnLst>
                                </p:cTn>
                              </p:par>
                            </p:childTnLst>
                          </p:cTn>
                        </p:par>
                        <p:par>
                          <p:cTn id="12" fill="hold">
                            <p:stCondLst>
                              <p:cond delay="500"/>
                            </p:stCondLst>
                            <p:childTnLst>
                              <p:par>
                                <p:cTn id="13" presetID="10" presetClass="entr" presetSubtype="0" fill="hold" nodeType="afterEffect">
                                  <p:stCondLst>
                                    <p:cond delay="500"/>
                                  </p:stCondLst>
                                  <p:iterate type="wd">
                                    <p:tmPct val="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5000"/>
                                        <p:tgtEl>
                                          <p:spTgt spid="5"/>
                                        </p:tgtEl>
                                      </p:cBhvr>
                                    </p:animEffect>
                                  </p:childTnLst>
                                </p:cTn>
                              </p:par>
                            </p:childTnLst>
                          </p:cTn>
                        </p:par>
                        <p:par>
                          <p:cTn id="16" fill="hold">
                            <p:stCondLst>
                              <p:cond delay="6000"/>
                            </p:stCondLst>
                            <p:childTnLst>
                              <p:par>
                                <p:cTn id="17" presetID="10" presetClass="entr" presetSubtype="0" fill="hold" nodeType="afterEffect">
                                  <p:stCondLst>
                                    <p:cond delay="0"/>
                                  </p:stCondLst>
                                  <p:iterate type="wd">
                                    <p:tmPct val="0"/>
                                  </p:iterate>
                                  <p:childTnLst>
                                    <p:set>
                                      <p:cBhvr>
                                        <p:cTn id="18" dur="1" fill="hold">
                                          <p:stCondLst>
                                            <p:cond delay="0"/>
                                          </p:stCondLst>
                                        </p:cTn>
                                        <p:tgtEl>
                                          <p:spTgt spid="6"/>
                                        </p:tgtEl>
                                        <p:attrNameLst>
                                          <p:attrName>style.visibility</p:attrName>
                                        </p:attrNameLst>
                                      </p:cBhvr>
                                      <p:to>
                                        <p:strVal val="visible"/>
                                      </p:to>
                                    </p:set>
                                    <p:animEffect transition="in" filter="fade">
                                      <p:cBhvr>
                                        <p:cTn id="19" dur="5000"/>
                                        <p:tgtEl>
                                          <p:spTgt spid="6"/>
                                        </p:tgtEl>
                                      </p:cBhvr>
                                    </p:animEffect>
                                  </p:childTnLst>
                                </p:cTn>
                              </p:par>
                            </p:childTnLst>
                          </p:cTn>
                        </p:par>
                        <p:par>
                          <p:cTn id="20" fill="hold">
                            <p:stCondLst>
                              <p:cond delay="11000"/>
                            </p:stCondLst>
                            <p:childTnLst>
                              <p:par>
                                <p:cTn id="21" presetID="47" presetClass="exit" presetSubtype="0" fill="hold" nodeType="afterEffect">
                                  <p:stCondLst>
                                    <p:cond delay="10000"/>
                                  </p:stCondLst>
                                  <p:iterate type="wd">
                                    <p:tmPct val="10000"/>
                                  </p:iterate>
                                  <p:childTnLst>
                                    <p:animEffect transition="out" filter="fade">
                                      <p:cBhvr>
                                        <p:cTn id="22" dur="3000"/>
                                        <p:tgtEl>
                                          <p:spTgt spid="5"/>
                                        </p:tgtEl>
                                      </p:cBhvr>
                                    </p:animEffect>
                                    <p:anim calcmode="lin" valueType="num">
                                      <p:cBhvr>
                                        <p:cTn id="23" dur="3000"/>
                                        <p:tgtEl>
                                          <p:spTgt spid="5"/>
                                        </p:tgtEl>
                                        <p:attrNameLst>
                                          <p:attrName>ppt_x</p:attrName>
                                        </p:attrNameLst>
                                      </p:cBhvr>
                                      <p:tavLst>
                                        <p:tav tm="0">
                                          <p:val>
                                            <p:strVal val="ppt_x"/>
                                          </p:val>
                                        </p:tav>
                                        <p:tav tm="100000">
                                          <p:val>
                                            <p:strVal val="ppt_x"/>
                                          </p:val>
                                        </p:tav>
                                      </p:tavLst>
                                    </p:anim>
                                    <p:anim calcmode="lin" valueType="num">
                                      <p:cBhvr>
                                        <p:cTn id="24" dur="3000"/>
                                        <p:tgtEl>
                                          <p:spTgt spid="5"/>
                                        </p:tgtEl>
                                        <p:attrNameLst>
                                          <p:attrName>ppt_y</p:attrName>
                                        </p:attrNameLst>
                                      </p:cBhvr>
                                      <p:tavLst>
                                        <p:tav tm="0">
                                          <p:val>
                                            <p:strVal val="ppt_y"/>
                                          </p:val>
                                        </p:tav>
                                        <p:tav tm="100000">
                                          <p:val>
                                            <p:strVal val="ppt_y-.1"/>
                                          </p:val>
                                        </p:tav>
                                      </p:tavLst>
                                    </p:anim>
                                    <p:set>
                                      <p:cBhvr>
                                        <p:cTn id="25" dur="1" fill="hold">
                                          <p:stCondLst>
                                            <p:cond delay="2999"/>
                                          </p:stCondLst>
                                        </p:cTn>
                                        <p:tgtEl>
                                          <p:spTgt spid="5"/>
                                        </p:tgtEl>
                                        <p:attrNameLst>
                                          <p:attrName>style.visibility</p:attrName>
                                        </p:attrNameLst>
                                      </p:cBhvr>
                                      <p:to>
                                        <p:strVal val="hidden"/>
                                      </p:to>
                                    </p:set>
                                  </p:childTnLst>
                                </p:cTn>
                              </p:par>
                              <p:par>
                                <p:cTn id="26" presetID="47" presetClass="exit" presetSubtype="0" fill="hold" nodeType="withEffect">
                                  <p:stCondLst>
                                    <p:cond delay="32000"/>
                                  </p:stCondLst>
                                  <p:iterate type="wd">
                                    <p:tmPct val="10000"/>
                                  </p:iterate>
                                  <p:childTnLst>
                                    <p:animEffect transition="out" filter="fade">
                                      <p:cBhvr>
                                        <p:cTn id="27" dur="3000"/>
                                        <p:tgtEl>
                                          <p:spTgt spid="6"/>
                                        </p:tgtEl>
                                      </p:cBhvr>
                                    </p:animEffect>
                                    <p:anim calcmode="lin" valueType="num">
                                      <p:cBhvr>
                                        <p:cTn id="28" dur="3000"/>
                                        <p:tgtEl>
                                          <p:spTgt spid="6"/>
                                        </p:tgtEl>
                                        <p:attrNameLst>
                                          <p:attrName>ppt_x</p:attrName>
                                        </p:attrNameLst>
                                      </p:cBhvr>
                                      <p:tavLst>
                                        <p:tav tm="0">
                                          <p:val>
                                            <p:strVal val="ppt_x"/>
                                          </p:val>
                                        </p:tav>
                                        <p:tav tm="100000">
                                          <p:val>
                                            <p:strVal val="ppt_x"/>
                                          </p:val>
                                        </p:tav>
                                      </p:tavLst>
                                    </p:anim>
                                    <p:anim calcmode="lin" valueType="num">
                                      <p:cBhvr>
                                        <p:cTn id="29" dur="3000"/>
                                        <p:tgtEl>
                                          <p:spTgt spid="6"/>
                                        </p:tgtEl>
                                        <p:attrNameLst>
                                          <p:attrName>ppt_y</p:attrName>
                                        </p:attrNameLst>
                                      </p:cBhvr>
                                      <p:tavLst>
                                        <p:tav tm="0">
                                          <p:val>
                                            <p:strVal val="ppt_y"/>
                                          </p:val>
                                        </p:tav>
                                        <p:tav tm="100000">
                                          <p:val>
                                            <p:strVal val="ppt_y-.1"/>
                                          </p:val>
                                        </p:tav>
                                      </p:tavLst>
                                    </p:anim>
                                    <p:set>
                                      <p:cBhvr>
                                        <p:cTn id="30" dur="1" fill="hold">
                                          <p:stCondLst>
                                            <p:cond delay="2999"/>
                                          </p:stCondLst>
                                        </p:cTn>
                                        <p:tgtEl>
                                          <p:spTgt spid="6"/>
                                        </p:tgtEl>
                                        <p:attrNameLst>
                                          <p:attrName>style.visibility</p:attrName>
                                        </p:attrNameLst>
                                      </p:cBhvr>
                                      <p:to>
                                        <p:strVal val="hidden"/>
                                      </p:to>
                                    </p:set>
                                  </p:childTnLst>
                                </p:cTn>
                              </p:par>
                            </p:childTnLst>
                          </p:cTn>
                        </p:par>
                        <p:par>
                          <p:cTn id="31" fill="hold">
                            <p:stCondLst>
                              <p:cond delay="54400"/>
                            </p:stCondLst>
                            <p:childTnLst>
                              <p:par>
                                <p:cTn id="32" presetID="10" presetClass="exit" presetSubtype="0" fill="hold" nodeType="afterEffect">
                                  <p:stCondLst>
                                    <p:cond delay="0"/>
                                  </p:stCondLst>
                                  <p:childTnLst>
                                    <p:animEffect transition="out" filter="fade">
                                      <p:cBhvr>
                                        <p:cTn id="33" dur="3000"/>
                                        <p:tgtEl>
                                          <p:spTgt spid="4"/>
                                        </p:tgtEl>
                                      </p:cBhvr>
                                    </p:animEffect>
                                    <p:set>
                                      <p:cBhvr>
                                        <p:cTn id="34" dur="1" fill="hold">
                                          <p:stCondLst>
                                            <p:cond delay="2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16">
            <a:extLst>
              <a:ext uri="{FF2B5EF4-FFF2-40B4-BE49-F238E27FC236}">
                <a16:creationId xmlns:a16="http://schemas.microsoft.com/office/drawing/2014/main" id="{25A74032-148B-0760-AB5B-34901E3543E2}"/>
              </a:ext>
            </a:extLst>
          </p:cNvPr>
          <p:cNvPicPr>
            <a:picLocks noChangeAspect="1"/>
          </p:cNvPicPr>
          <p:nvPr/>
        </p:nvPicPr>
        <p:blipFill>
          <a:blip r:embed="rId2">
            <a:extLst>
              <a:ext uri="{28A0092B-C50C-407E-A947-70E740481C1C}">
                <a14:useLocalDpi xmlns:a14="http://schemas.microsoft.com/office/drawing/2010/main" val="0"/>
              </a:ext>
            </a:extLst>
          </a:blip>
          <a:srcRect t="3610" b="3610"/>
          <a:stretch/>
        </p:blipFill>
        <p:spPr bwMode="auto">
          <a:xfrm>
            <a:off x="695400" y="116633"/>
            <a:ext cx="10801200" cy="655272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5" name="Rectangle 17">
            <a:extLst>
              <a:ext uri="{FF2B5EF4-FFF2-40B4-BE49-F238E27FC236}">
                <a16:creationId xmlns:a16="http://schemas.microsoft.com/office/drawing/2014/main" id="{60A385EF-294E-ED24-915E-FEE880C0000B}"/>
              </a:ext>
            </a:extLst>
          </p:cNvPr>
          <p:cNvSpPr>
            <a:spLocks/>
          </p:cNvSpPr>
          <p:nvPr/>
        </p:nvSpPr>
        <p:spPr bwMode="auto">
          <a:xfrm>
            <a:off x="8543850" y="2476387"/>
            <a:ext cx="2952750" cy="1754326"/>
          </a:xfrm>
          <a:prstGeom prst="rect">
            <a:avLst/>
          </a:prstGeom>
          <a:noFill/>
          <a:ln>
            <a:noFill/>
          </a:ln>
          <a:effec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ptos" panose="020B0004020202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Aptos" panose="020B0004020202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Aptos" panose="020B0004020202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Aptos" panose="020B0004020202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Aptos" panose="020B000402020202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Aptos" panose="020B000402020202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Aptos" panose="020B000402020202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Aptos" panose="020B000402020202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Aptos" panose="020B0004020202020204" pitchFamily="34" charset="0"/>
              </a:defRPr>
            </a:lvl9pPr>
          </a:lstStyle>
          <a:p>
            <a:pPr algn="ctr" eaLnBrk="1" hangingPunct="1">
              <a:lnSpc>
                <a:spcPct val="100000"/>
              </a:lnSpc>
              <a:spcBef>
                <a:spcPct val="0"/>
              </a:spcBef>
              <a:buFontTx/>
              <a:buNone/>
              <a:defRPr/>
            </a:pPr>
            <a:r>
              <a:rPr lang="es-ES" sz="1800" i="1" kern="0" dirty="0">
                <a:solidFill>
                  <a:schemeClr val="bg1"/>
                </a:solidFill>
                <a:effectLst>
                  <a:glow rad="63500">
                    <a:schemeClr val="accent4">
                      <a:satMod val="175000"/>
                      <a:alpha val="40000"/>
                    </a:schemeClr>
                  </a:glow>
                </a:effectLst>
                <a:latin typeface="Papyrus" panose="03070502060502030205" pitchFamily="66" charset="0"/>
                <a:ea typeface="Times New Roman" panose="02020603050405020304" pitchFamily="18" charset="0"/>
                <a:cs typeface="Times New Roman" panose="02020603050405020304" pitchFamily="18" charset="0"/>
              </a:rPr>
              <a:t>Porque al irse de mi lado,</a:t>
            </a:r>
            <a:br>
              <a:rPr lang="es-ES" sz="1800" i="1" kern="0" dirty="0">
                <a:solidFill>
                  <a:schemeClr val="bg1"/>
                </a:solidFill>
                <a:effectLst>
                  <a:glow rad="63500">
                    <a:schemeClr val="accent4">
                      <a:satMod val="175000"/>
                      <a:alpha val="40000"/>
                    </a:schemeClr>
                  </a:glow>
                </a:effectLst>
                <a:latin typeface="Papyrus" panose="03070502060502030205" pitchFamily="66" charset="0"/>
                <a:ea typeface="Times New Roman" panose="02020603050405020304" pitchFamily="18" charset="0"/>
                <a:cs typeface="Times New Roman" panose="02020603050405020304" pitchFamily="18" charset="0"/>
              </a:rPr>
            </a:br>
            <a:r>
              <a:rPr lang="es-ES" sz="1800" i="1" kern="0" dirty="0">
                <a:solidFill>
                  <a:schemeClr val="bg1"/>
                </a:solidFill>
                <a:effectLst>
                  <a:glow rad="63500">
                    <a:schemeClr val="accent4">
                      <a:satMod val="175000"/>
                      <a:alpha val="40000"/>
                    </a:schemeClr>
                  </a:glow>
                </a:effectLst>
                <a:latin typeface="Papyrus" panose="03070502060502030205" pitchFamily="66" charset="0"/>
                <a:ea typeface="Times New Roman" panose="02020603050405020304" pitchFamily="18" charset="0"/>
                <a:cs typeface="Times New Roman" panose="02020603050405020304" pitchFamily="18" charset="0"/>
              </a:rPr>
              <a:t>me arranca todo por lo que e soñado, dejando mi futuro en el limbo,</a:t>
            </a:r>
            <a:br>
              <a:rPr lang="es-ES" sz="1800" i="1" kern="0" dirty="0">
                <a:solidFill>
                  <a:schemeClr val="bg1"/>
                </a:solidFill>
                <a:effectLst>
                  <a:glow rad="63500">
                    <a:schemeClr val="accent4">
                      <a:satMod val="175000"/>
                      <a:alpha val="40000"/>
                    </a:schemeClr>
                  </a:glow>
                </a:effectLst>
                <a:latin typeface="Papyrus" panose="03070502060502030205" pitchFamily="66" charset="0"/>
                <a:ea typeface="Times New Roman" panose="02020603050405020304" pitchFamily="18" charset="0"/>
                <a:cs typeface="Times New Roman" panose="02020603050405020304" pitchFamily="18" charset="0"/>
              </a:rPr>
            </a:br>
            <a:r>
              <a:rPr lang="es-ES" sz="1800" i="1" kern="0" dirty="0">
                <a:solidFill>
                  <a:schemeClr val="bg1"/>
                </a:solidFill>
                <a:effectLst>
                  <a:glow rad="63500">
                    <a:schemeClr val="accent4">
                      <a:satMod val="175000"/>
                      <a:alpha val="40000"/>
                    </a:schemeClr>
                  </a:glow>
                </a:effectLst>
                <a:latin typeface="Papyrus" panose="03070502060502030205" pitchFamily="66" charset="0"/>
                <a:ea typeface="Times New Roman" panose="02020603050405020304" pitchFamily="18" charset="0"/>
                <a:cs typeface="Times New Roman" panose="02020603050405020304" pitchFamily="18" charset="0"/>
              </a:rPr>
              <a:t>Donde suelo sufrir de lunes a domingo.</a:t>
            </a:r>
            <a:endParaRPr lang="es-ES" altLang="es-ES" sz="1800" b="1" i="1" dirty="0">
              <a:solidFill>
                <a:schemeClr val="bg1"/>
              </a:solidFill>
              <a:effectLst>
                <a:glow rad="63500">
                  <a:schemeClr val="accent4">
                    <a:satMod val="175000"/>
                    <a:alpha val="40000"/>
                  </a:schemeClr>
                </a:glow>
              </a:effectLst>
              <a:latin typeface="Papyrus" panose="03070502060502030205" pitchFamily="66" charset="0"/>
            </a:endParaRPr>
          </a:p>
        </p:txBody>
      </p:sp>
      <p:sp>
        <p:nvSpPr>
          <p:cNvPr id="6" name="Text Box 19">
            <a:extLst>
              <a:ext uri="{FF2B5EF4-FFF2-40B4-BE49-F238E27FC236}">
                <a16:creationId xmlns:a16="http://schemas.microsoft.com/office/drawing/2014/main" id="{C48946AC-85BD-EAF8-4380-C48570C65BFA}"/>
              </a:ext>
            </a:extLst>
          </p:cNvPr>
          <p:cNvSpPr txBox="1">
            <a:spLocks/>
          </p:cNvSpPr>
          <p:nvPr/>
        </p:nvSpPr>
        <p:spPr bwMode="auto">
          <a:xfrm>
            <a:off x="9081194" y="5333891"/>
            <a:ext cx="1944687" cy="519112"/>
          </a:xfrm>
          <a:prstGeom prst="rect">
            <a:avLst/>
          </a:prstGeom>
          <a:noFill/>
          <a:ln>
            <a:noFill/>
          </a:ln>
          <a:effectLst/>
        </p:spPr>
        <p:txBody>
          <a:bodyPr>
            <a:spAutoFit/>
          </a:bodyPr>
          <a:lstStyle/>
          <a:p>
            <a:pPr algn="ctr" eaLnBrk="1" fontAlgn="auto" hangingPunct="1">
              <a:spcBef>
                <a:spcPct val="50000"/>
              </a:spcBef>
              <a:spcAft>
                <a:spcPts val="0"/>
              </a:spcAft>
              <a:defRPr/>
            </a:pPr>
            <a:r>
              <a:rPr lang="es-ES" altLang="es-ES" sz="2800" b="1" i="1" dirty="0" err="1">
                <a:solidFill>
                  <a:srgbClr val="FF3300"/>
                </a:solidFill>
                <a:effectLst>
                  <a:outerShdw blurRad="38100" dist="38100" dir="2700000" algn="tl">
                    <a:srgbClr val="C0C0C0"/>
                  </a:outerShdw>
                </a:effectLst>
                <a:latin typeface="Andy" pitchFamily="66" charset="0"/>
              </a:rPr>
              <a:t>jrvg</a:t>
            </a:r>
            <a:endParaRPr lang="es-ES" altLang="es-ES" sz="2800" b="1" i="1" dirty="0">
              <a:solidFill>
                <a:srgbClr val="FF3300"/>
              </a:solidFill>
              <a:effectLst>
                <a:outerShdw blurRad="38100" dist="38100" dir="2700000" algn="tl">
                  <a:srgbClr val="C0C0C0"/>
                </a:outerShdw>
              </a:effectLst>
              <a:latin typeface="Andy" pitchFamily="66" charset="0"/>
            </a:endParaRPr>
          </a:p>
        </p:txBody>
      </p:sp>
      <p:sp>
        <p:nvSpPr>
          <p:cNvPr id="7" name="Text Box 20">
            <a:extLst>
              <a:ext uri="{FF2B5EF4-FFF2-40B4-BE49-F238E27FC236}">
                <a16:creationId xmlns:a16="http://schemas.microsoft.com/office/drawing/2014/main" id="{6DEEC33C-0EE9-9EF0-C62E-E79FA3FDACCB}"/>
              </a:ext>
            </a:extLst>
          </p:cNvPr>
          <p:cNvSpPr txBox="1">
            <a:spLocks/>
          </p:cNvSpPr>
          <p:nvPr/>
        </p:nvSpPr>
        <p:spPr bwMode="auto">
          <a:xfrm>
            <a:off x="4945063" y="7348538"/>
            <a:ext cx="4463305"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Aptos" panose="020B0004020202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Aptos" panose="020B0004020202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Aptos" panose="020B0004020202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Aptos" panose="020B0004020202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Aptos" panose="020B000402020202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Aptos" panose="020B000402020202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Aptos" panose="020B000402020202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Aptos" panose="020B000402020202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Aptos" panose="020B0004020202020204" pitchFamily="34" charset="0"/>
              </a:defRPr>
            </a:lvl9pPr>
          </a:lstStyle>
          <a:p>
            <a:pPr eaLnBrk="1" hangingPunct="1">
              <a:lnSpc>
                <a:spcPct val="100000"/>
              </a:lnSpc>
              <a:spcBef>
                <a:spcPct val="50000"/>
              </a:spcBef>
              <a:buFontTx/>
              <a:buNone/>
            </a:pPr>
            <a:r>
              <a:rPr lang="es-ES" altLang="es-ES" sz="1800" dirty="0">
                <a:latin typeface="Andy" pitchFamily="66" charset="0"/>
              </a:rPr>
              <a:t>jrvallegomez@outlook.es</a:t>
            </a:r>
          </a:p>
        </p:txBody>
      </p:sp>
      <p:sp>
        <p:nvSpPr>
          <p:cNvPr id="8" name="Text Box 21">
            <a:extLst>
              <a:ext uri="{FF2B5EF4-FFF2-40B4-BE49-F238E27FC236}">
                <a16:creationId xmlns:a16="http://schemas.microsoft.com/office/drawing/2014/main" id="{CD458197-F58D-2C60-7A9F-164E454B1823}"/>
              </a:ext>
            </a:extLst>
          </p:cNvPr>
          <p:cNvSpPr txBox="1">
            <a:spLocks/>
          </p:cNvSpPr>
          <p:nvPr/>
        </p:nvSpPr>
        <p:spPr bwMode="auto">
          <a:xfrm>
            <a:off x="8681963" y="5802271"/>
            <a:ext cx="2881312"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ptos" panose="020B0004020202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Aptos" panose="020B0004020202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Aptos" panose="020B0004020202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Aptos" panose="020B0004020202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Aptos" panose="020B000402020202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Aptos" panose="020B000402020202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Aptos" panose="020B000402020202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Aptos" panose="020B000402020202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Aptos" panose="020B0004020202020204" pitchFamily="34" charset="0"/>
              </a:defRPr>
            </a:lvl9pPr>
          </a:lstStyle>
          <a:p>
            <a:pPr algn="ctr" eaLnBrk="1" hangingPunct="1">
              <a:lnSpc>
                <a:spcPct val="100000"/>
              </a:lnSpc>
              <a:spcBef>
                <a:spcPct val="50000"/>
              </a:spcBef>
              <a:buFontTx/>
              <a:buNone/>
            </a:pPr>
            <a:r>
              <a:rPr lang="es-ES" altLang="es-ES" sz="1800" i="1" dirty="0">
                <a:solidFill>
                  <a:schemeClr val="bg1"/>
                </a:solidFill>
                <a:effectLst>
                  <a:glow rad="63500">
                    <a:schemeClr val="accent4">
                      <a:satMod val="175000"/>
                      <a:alpha val="40000"/>
                    </a:schemeClr>
                  </a:glow>
                </a:effectLst>
                <a:latin typeface="Papyrus" panose="03070502060502030205" pitchFamily="66" charset="0"/>
                <a:hlinkClick r:id="rId3">
                  <a:extLst>
                    <a:ext uri="{A12FA001-AC4F-418D-AE19-62706E023703}">
                      <ahyp:hlinkClr xmlns:ahyp="http://schemas.microsoft.com/office/drawing/2018/hyperlinkcolor" val="tx"/>
                    </a:ext>
                  </a:extLst>
                </a:hlinkClick>
              </a:rPr>
              <a:t>jrvallea@outlook.es</a:t>
            </a:r>
            <a:endParaRPr lang="es-ES" altLang="es-ES" sz="1800" i="1" dirty="0">
              <a:solidFill>
                <a:schemeClr val="bg1"/>
              </a:solidFill>
              <a:effectLst>
                <a:glow rad="63500">
                  <a:schemeClr val="accent4">
                    <a:satMod val="175000"/>
                    <a:alpha val="40000"/>
                  </a:schemeClr>
                </a:glow>
              </a:effectLst>
              <a:latin typeface="Papyrus" panose="03070502060502030205" pitchFamily="66" charset="0"/>
            </a:endParaRPr>
          </a:p>
        </p:txBody>
      </p:sp>
      <p:sp>
        <p:nvSpPr>
          <p:cNvPr id="9" name="Rectangle 17">
            <a:extLst>
              <a:ext uri="{FF2B5EF4-FFF2-40B4-BE49-F238E27FC236}">
                <a16:creationId xmlns:a16="http://schemas.microsoft.com/office/drawing/2014/main" id="{3C65AF8C-5AEF-C48E-0703-5F150C355D4C}"/>
              </a:ext>
            </a:extLst>
          </p:cNvPr>
          <p:cNvSpPr>
            <a:spLocks/>
          </p:cNvSpPr>
          <p:nvPr/>
        </p:nvSpPr>
        <p:spPr bwMode="auto">
          <a:xfrm>
            <a:off x="8973417" y="4123373"/>
            <a:ext cx="2160240" cy="2031325"/>
          </a:xfrm>
          <a:prstGeom prst="rect">
            <a:avLst/>
          </a:prstGeom>
          <a:noFill/>
          <a:ln>
            <a:noFill/>
          </a:ln>
          <a:effec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Aptos" panose="020B0004020202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Aptos" panose="020B0004020202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Aptos" panose="020B0004020202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Aptos" panose="020B0004020202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Aptos" panose="020B000402020202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Aptos" panose="020B000402020202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Aptos" panose="020B000402020202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Aptos" panose="020B000402020202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Aptos" panose="020B0004020202020204" pitchFamily="34" charset="0"/>
              </a:defRPr>
            </a:lvl9pPr>
          </a:lstStyle>
          <a:p>
            <a:pPr algn="ctr" eaLnBrk="1" hangingPunct="1">
              <a:lnSpc>
                <a:spcPct val="100000"/>
              </a:lnSpc>
              <a:spcBef>
                <a:spcPct val="0"/>
              </a:spcBef>
              <a:buFontTx/>
              <a:buNone/>
              <a:defRPr/>
            </a:pPr>
            <a:r>
              <a:rPr lang="es-ES" sz="1800" i="1" kern="0" dirty="0">
                <a:solidFill>
                  <a:schemeClr val="bg1"/>
                </a:solidFill>
                <a:effectLst>
                  <a:glow rad="63500">
                    <a:schemeClr val="accent4">
                      <a:satMod val="175000"/>
                      <a:alpha val="40000"/>
                    </a:schemeClr>
                  </a:glow>
                </a:effectLst>
                <a:latin typeface="Papyrus" panose="03070502060502030205" pitchFamily="66" charset="0"/>
                <a:ea typeface="Times New Roman" panose="02020603050405020304" pitchFamily="18" charset="0"/>
                <a:cs typeface="Times New Roman" panose="02020603050405020304" pitchFamily="18" charset="0"/>
              </a:rPr>
              <a:t>Hasta luego corazón blando con escudo de roca.</a:t>
            </a:r>
            <a:br>
              <a:rPr lang="es-ES" sz="1800" i="1" kern="0" dirty="0">
                <a:solidFill>
                  <a:schemeClr val="bg1"/>
                </a:solidFill>
                <a:effectLst>
                  <a:glow rad="63500">
                    <a:schemeClr val="accent4">
                      <a:satMod val="175000"/>
                      <a:alpha val="40000"/>
                    </a:schemeClr>
                  </a:glow>
                </a:effectLst>
                <a:latin typeface="Papyrus" panose="03070502060502030205" pitchFamily="66" charset="0"/>
                <a:ea typeface="Times New Roman" panose="02020603050405020304" pitchFamily="18" charset="0"/>
                <a:cs typeface="Times New Roman" panose="02020603050405020304" pitchFamily="18" charset="0"/>
              </a:rPr>
            </a:br>
            <a:r>
              <a:rPr lang="es-ES" sz="1800" i="1" kern="0" dirty="0">
                <a:solidFill>
                  <a:schemeClr val="bg1"/>
                </a:solidFill>
                <a:effectLst>
                  <a:glow rad="63500">
                    <a:schemeClr val="accent4">
                      <a:satMod val="175000"/>
                      <a:alpha val="40000"/>
                    </a:schemeClr>
                  </a:glow>
                </a:effectLst>
                <a:latin typeface="Papyrus" panose="03070502060502030205" pitchFamily="66" charset="0"/>
                <a:ea typeface="Times New Roman" panose="02020603050405020304" pitchFamily="18" charset="0"/>
                <a:cs typeface="Times New Roman" panose="02020603050405020304" pitchFamily="18" charset="0"/>
              </a:rPr>
              <a:t>Espero encontrarte en otra vida para amarte como realmente toca.</a:t>
            </a:r>
            <a:endParaRPr lang="es-ES" altLang="es-ES" sz="1800" b="1" i="1" dirty="0">
              <a:solidFill>
                <a:schemeClr val="bg1"/>
              </a:solidFill>
              <a:effectLst>
                <a:glow rad="63500">
                  <a:schemeClr val="accent4">
                    <a:satMod val="175000"/>
                    <a:alpha val="40000"/>
                  </a:schemeClr>
                </a:glow>
              </a:effectLst>
              <a:latin typeface="Papyrus" panose="03070502060502030205" pitchFamily="66" charset="0"/>
            </a:endParaRPr>
          </a:p>
        </p:txBody>
      </p:sp>
      <p:pic>
        <p:nvPicPr>
          <p:cNvPr id="10" name="Imagen 9">
            <a:extLst>
              <a:ext uri="{FF2B5EF4-FFF2-40B4-BE49-F238E27FC236}">
                <a16:creationId xmlns:a16="http://schemas.microsoft.com/office/drawing/2014/main" id="{26A19714-F5DD-5DF4-D681-727E3416AE0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2000" cy="6858000"/>
          </a:xfrm>
          <a:prstGeom prst="rect">
            <a:avLst/>
          </a:prstGeom>
        </p:spPr>
      </p:pic>
    </p:spTree>
    <p:extLst>
      <p:ext uri="{BB962C8B-B14F-4D97-AF65-F5344CB8AC3E}">
        <p14:creationId xmlns:p14="http://schemas.microsoft.com/office/powerpoint/2010/main" val="4097146134"/>
      </p:ext>
    </p:extLst>
  </p:cSld>
  <p:clrMapOvr>
    <a:masterClrMapping/>
  </p:clrMapOvr>
  <mc:AlternateContent xmlns:mc="http://schemas.openxmlformats.org/markup-compatibility/2006">
    <mc:Choice xmlns:p14="http://schemas.microsoft.com/office/powerpoint/2010/main" Requires="p14">
      <p:transition spd="slow" p14:dur="4000" advClick="0" advTm="0">
        <p14:vortex dir="r"/>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p:cTn id="6" dur="indefinite"/>
                                        <p:tgtEl>
                                          <p:spTgt spid="10"/>
                                        </p:tgtEl>
                                        <p:attrNameLst>
                                          <p:attrName>style.opacity</p:attrName>
                                        </p:attrNameLst>
                                      </p:cBhvr>
                                      <p:to>
                                        <p:strVal val="0.5"/>
                                      </p:to>
                                    </p:set>
                                    <p:animEffect filter="image" prLst="opacity: 0.5">
                                      <p:cBhvr rctx="IE">
                                        <p:cTn id="7" dur="indefinite"/>
                                        <p:tgtEl>
                                          <p:spTgt spid="10"/>
                                        </p:tgtEl>
                                      </p:cBhvr>
                                    </p:animEffect>
                                  </p:childTnLst>
                                </p:cTn>
                              </p:par>
                            </p:childTnLst>
                          </p:cTn>
                        </p:par>
                        <p:par>
                          <p:cTn id="8" fill="hold">
                            <p:stCondLst>
                              <p:cond delay="0"/>
                            </p:stCondLst>
                            <p:childTnLst>
                              <p:par>
                                <p:cTn id="9" presetID="10" presetClass="entr" presetSubtype="0"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3000"/>
                                        <p:tgtEl>
                                          <p:spTgt spid="4"/>
                                        </p:tgtEl>
                                      </p:cBhvr>
                                    </p:animEffect>
                                  </p:childTnLst>
                                </p:cTn>
                              </p:par>
                              <p:par>
                                <p:cTn id="12" presetID="9" presetClass="emph" presetSubtype="0" nodeType="withEffect">
                                  <p:stCondLst>
                                    <p:cond delay="0"/>
                                  </p:stCondLst>
                                  <p:childTnLst>
                                    <p:set>
                                      <p:cBhvr>
                                        <p:cTn id="13" dur="indefinite"/>
                                        <p:tgtEl>
                                          <p:spTgt spid="4"/>
                                        </p:tgtEl>
                                        <p:attrNameLst>
                                          <p:attrName>style.opacity</p:attrName>
                                        </p:attrNameLst>
                                      </p:cBhvr>
                                      <p:to>
                                        <p:strVal val="0.5"/>
                                      </p:to>
                                    </p:set>
                                    <p:animEffect filter="image" prLst="opacity: 0.5">
                                      <p:cBhvr rctx="IE">
                                        <p:cTn id="14" dur="indefinite"/>
                                        <p:tgtEl>
                                          <p:spTgt spid="4"/>
                                        </p:tgtEl>
                                      </p:cBhvr>
                                    </p:animEffect>
                                  </p:childTnLst>
                                </p:cTn>
                              </p:par>
                            </p:childTnLst>
                          </p:cTn>
                        </p:par>
                        <p:par>
                          <p:cTn id="15" fill="hold">
                            <p:stCondLst>
                              <p:cond delay="3000"/>
                            </p:stCondLst>
                            <p:childTnLst>
                              <p:par>
                                <p:cTn id="16" presetID="10" presetClass="entr" presetSubtype="0" fill="hold" nodeType="afterEffect">
                                  <p:stCondLst>
                                    <p:cond delay="500"/>
                                  </p:stCondLst>
                                  <p:iterate type="wd">
                                    <p:tmPct val="0"/>
                                  </p:iterate>
                                  <p:childTnLst>
                                    <p:set>
                                      <p:cBhvr>
                                        <p:cTn id="17" dur="1" fill="hold">
                                          <p:stCondLst>
                                            <p:cond delay="0"/>
                                          </p:stCondLst>
                                        </p:cTn>
                                        <p:tgtEl>
                                          <p:spTgt spid="5"/>
                                        </p:tgtEl>
                                        <p:attrNameLst>
                                          <p:attrName>style.visibility</p:attrName>
                                        </p:attrNameLst>
                                      </p:cBhvr>
                                      <p:to>
                                        <p:strVal val="visible"/>
                                      </p:to>
                                    </p:set>
                                    <p:animEffect transition="in" filter="fade">
                                      <p:cBhvr>
                                        <p:cTn id="18" dur="5000"/>
                                        <p:tgtEl>
                                          <p:spTgt spid="5"/>
                                        </p:tgtEl>
                                      </p:cBhvr>
                                    </p:animEffect>
                                  </p:childTnLst>
                                </p:cTn>
                              </p:par>
                            </p:childTnLst>
                          </p:cTn>
                        </p:par>
                        <p:par>
                          <p:cTn id="19" fill="hold">
                            <p:stCondLst>
                              <p:cond delay="8500"/>
                            </p:stCondLst>
                            <p:childTnLst>
                              <p:par>
                                <p:cTn id="20" presetID="10" presetClass="entr" presetSubtype="0" fill="hold" nodeType="afterEffect">
                                  <p:stCondLst>
                                    <p:cond delay="0"/>
                                  </p:stCondLst>
                                  <p:iterate type="wd">
                                    <p:tmPct val="0"/>
                                  </p:iterate>
                                  <p:childTnLst>
                                    <p:set>
                                      <p:cBhvr>
                                        <p:cTn id="21" dur="1" fill="hold">
                                          <p:stCondLst>
                                            <p:cond delay="0"/>
                                          </p:stCondLst>
                                        </p:cTn>
                                        <p:tgtEl>
                                          <p:spTgt spid="9"/>
                                        </p:tgtEl>
                                        <p:attrNameLst>
                                          <p:attrName>style.visibility</p:attrName>
                                        </p:attrNameLst>
                                      </p:cBhvr>
                                      <p:to>
                                        <p:strVal val="visible"/>
                                      </p:to>
                                    </p:set>
                                    <p:animEffect transition="in" filter="fade">
                                      <p:cBhvr>
                                        <p:cTn id="22" dur="5000"/>
                                        <p:tgtEl>
                                          <p:spTgt spid="9"/>
                                        </p:tgtEl>
                                      </p:cBhvr>
                                    </p:animEffect>
                                  </p:childTnLst>
                                </p:cTn>
                              </p:par>
                            </p:childTnLst>
                          </p:cTn>
                        </p:par>
                        <p:par>
                          <p:cTn id="23" fill="hold">
                            <p:stCondLst>
                              <p:cond delay="13500"/>
                            </p:stCondLst>
                            <p:childTnLst>
                              <p:par>
                                <p:cTn id="24" presetID="41" presetClass="exit" presetSubtype="0" fill="hold" grpId="0" nodeType="afterEffect">
                                  <p:stCondLst>
                                    <p:cond delay="10000"/>
                                  </p:stCondLst>
                                  <p:iterate type="wd">
                                    <p:tmPct val="10000"/>
                                  </p:iterate>
                                  <p:childTnLst>
                                    <p:anim calcmode="lin" valueType="num">
                                      <p:cBhvr>
                                        <p:cTn id="25" dur="3000"/>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26" dur="3000"/>
                                        <p:tgtEl>
                                          <p:spTgt spid="5"/>
                                        </p:tgtEl>
                                        <p:attrNameLst>
                                          <p:attrName>ppt_y</p:attrName>
                                        </p:attrNameLst>
                                      </p:cBhvr>
                                      <p:tavLst>
                                        <p:tav tm="0">
                                          <p:val>
                                            <p:strVal val="ppt_y"/>
                                          </p:val>
                                        </p:tav>
                                        <p:tav tm="100000">
                                          <p:val>
                                            <p:strVal val="ppt_y"/>
                                          </p:val>
                                        </p:tav>
                                      </p:tavLst>
                                    </p:anim>
                                    <p:anim calcmode="lin" valueType="num">
                                      <p:cBhvr>
                                        <p:cTn id="27" dur="3000"/>
                                        <p:tgtEl>
                                          <p:spTgt spid="5"/>
                                        </p:tgtEl>
                                        <p:attrNameLst>
                                          <p:attrName>ppt_h</p:attrName>
                                        </p:attrNameLst>
                                      </p:cBhvr>
                                      <p:tavLst>
                                        <p:tav tm="0">
                                          <p:val>
                                            <p:strVal val="ppt_h"/>
                                          </p:val>
                                        </p:tav>
                                        <p:tav tm="50000">
                                          <p:val>
                                            <p:strVal val="ppt_h+.01"/>
                                          </p:val>
                                        </p:tav>
                                        <p:tav tm="100000">
                                          <p:val>
                                            <p:strVal val="ppt_h/10"/>
                                          </p:val>
                                        </p:tav>
                                      </p:tavLst>
                                    </p:anim>
                                    <p:anim calcmode="lin" valueType="num">
                                      <p:cBhvr>
                                        <p:cTn id="28" dur="3000"/>
                                        <p:tgtEl>
                                          <p:spTgt spid="5"/>
                                        </p:tgtEl>
                                        <p:attrNameLst>
                                          <p:attrName>ppt_w</p:attrName>
                                        </p:attrNameLst>
                                      </p:cBhvr>
                                      <p:tavLst>
                                        <p:tav tm="0">
                                          <p:val>
                                            <p:strVal val="ppt_w"/>
                                          </p:val>
                                        </p:tav>
                                        <p:tav tm="50000">
                                          <p:val>
                                            <p:strVal val="ppt_w+.01"/>
                                          </p:val>
                                        </p:tav>
                                        <p:tav tm="100000">
                                          <p:val>
                                            <p:strVal val="ppt_w/10"/>
                                          </p:val>
                                        </p:tav>
                                      </p:tavLst>
                                    </p:anim>
                                    <p:animEffect transition="out" filter="fade">
                                      <p:cBhvr>
                                        <p:cTn id="29" dur="3000" tmFilter="0,0; .5, 0; 1, 1"/>
                                        <p:tgtEl>
                                          <p:spTgt spid="5"/>
                                        </p:tgtEl>
                                      </p:cBhvr>
                                    </p:animEffect>
                                    <p:set>
                                      <p:cBhvr>
                                        <p:cTn id="30" dur="1" fill="hold">
                                          <p:stCondLst>
                                            <p:cond delay="2999"/>
                                          </p:stCondLst>
                                        </p:cTn>
                                        <p:tgtEl>
                                          <p:spTgt spid="5"/>
                                        </p:tgtEl>
                                        <p:attrNameLst>
                                          <p:attrName>style.visibility</p:attrName>
                                        </p:attrNameLst>
                                      </p:cBhvr>
                                      <p:to>
                                        <p:strVal val="hidden"/>
                                      </p:to>
                                    </p:set>
                                  </p:childTnLst>
                                </p:cTn>
                              </p:par>
                              <p:par>
                                <p:cTn id="31" presetID="41" presetClass="exit" presetSubtype="0" fill="hold" grpId="0" nodeType="withEffect">
                                  <p:stCondLst>
                                    <p:cond delay="20000"/>
                                  </p:stCondLst>
                                  <p:iterate type="wd">
                                    <p:tmPct val="10000"/>
                                  </p:iterate>
                                  <p:childTnLst>
                                    <p:anim calcmode="lin" valueType="num">
                                      <p:cBhvr>
                                        <p:cTn id="32" dur="3000"/>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33" dur="3000"/>
                                        <p:tgtEl>
                                          <p:spTgt spid="9"/>
                                        </p:tgtEl>
                                        <p:attrNameLst>
                                          <p:attrName>ppt_y</p:attrName>
                                        </p:attrNameLst>
                                      </p:cBhvr>
                                      <p:tavLst>
                                        <p:tav tm="0">
                                          <p:val>
                                            <p:strVal val="ppt_y"/>
                                          </p:val>
                                        </p:tav>
                                        <p:tav tm="100000">
                                          <p:val>
                                            <p:strVal val="ppt_y"/>
                                          </p:val>
                                        </p:tav>
                                      </p:tavLst>
                                    </p:anim>
                                    <p:anim calcmode="lin" valueType="num">
                                      <p:cBhvr>
                                        <p:cTn id="34" dur="3000"/>
                                        <p:tgtEl>
                                          <p:spTgt spid="9"/>
                                        </p:tgtEl>
                                        <p:attrNameLst>
                                          <p:attrName>ppt_h</p:attrName>
                                        </p:attrNameLst>
                                      </p:cBhvr>
                                      <p:tavLst>
                                        <p:tav tm="0">
                                          <p:val>
                                            <p:strVal val="ppt_h"/>
                                          </p:val>
                                        </p:tav>
                                        <p:tav tm="50000">
                                          <p:val>
                                            <p:strVal val="ppt_h+.01"/>
                                          </p:val>
                                        </p:tav>
                                        <p:tav tm="100000">
                                          <p:val>
                                            <p:strVal val="ppt_h/10"/>
                                          </p:val>
                                        </p:tav>
                                      </p:tavLst>
                                    </p:anim>
                                    <p:anim calcmode="lin" valueType="num">
                                      <p:cBhvr>
                                        <p:cTn id="35" dur="3000"/>
                                        <p:tgtEl>
                                          <p:spTgt spid="9"/>
                                        </p:tgtEl>
                                        <p:attrNameLst>
                                          <p:attrName>ppt_w</p:attrName>
                                        </p:attrNameLst>
                                      </p:cBhvr>
                                      <p:tavLst>
                                        <p:tav tm="0">
                                          <p:val>
                                            <p:strVal val="ppt_w"/>
                                          </p:val>
                                        </p:tav>
                                        <p:tav tm="50000">
                                          <p:val>
                                            <p:strVal val="ppt_w+.01"/>
                                          </p:val>
                                        </p:tav>
                                        <p:tav tm="100000">
                                          <p:val>
                                            <p:strVal val="ppt_w/10"/>
                                          </p:val>
                                        </p:tav>
                                      </p:tavLst>
                                    </p:anim>
                                    <p:animEffect transition="out" filter="fade">
                                      <p:cBhvr>
                                        <p:cTn id="36" dur="3000" tmFilter="0,0; .5, 0; 1, 1"/>
                                        <p:tgtEl>
                                          <p:spTgt spid="9"/>
                                        </p:tgtEl>
                                      </p:cBhvr>
                                    </p:animEffect>
                                    <p:set>
                                      <p:cBhvr>
                                        <p:cTn id="37" dur="1" fill="hold">
                                          <p:stCondLst>
                                            <p:cond delay="2999"/>
                                          </p:stCondLst>
                                        </p:cTn>
                                        <p:tgtEl>
                                          <p:spTgt spid="9"/>
                                        </p:tgtEl>
                                        <p:attrNameLst>
                                          <p:attrName>style.visibility</p:attrName>
                                        </p:attrNameLst>
                                      </p:cBhvr>
                                      <p:to>
                                        <p:strVal val="hidden"/>
                                      </p:to>
                                    </p:set>
                                  </p:childTnLst>
                                </p:cTn>
                              </p:par>
                            </p:childTnLst>
                          </p:cTn>
                        </p:par>
                        <p:par>
                          <p:cTn id="38" fill="hold">
                            <p:stCondLst>
                              <p:cond delay="42200"/>
                            </p:stCondLst>
                            <p:childTnLst>
                              <p:par>
                                <p:cTn id="39" presetID="10" presetClass="exit" presetSubtype="0" fill="hold" nodeType="afterEffect">
                                  <p:stCondLst>
                                    <p:cond delay="0"/>
                                  </p:stCondLst>
                                  <p:childTnLst>
                                    <p:animEffect transition="out" filter="fade">
                                      <p:cBhvr>
                                        <p:cTn id="40" dur="3000"/>
                                        <p:tgtEl>
                                          <p:spTgt spid="4"/>
                                        </p:tgtEl>
                                      </p:cBhvr>
                                    </p:animEffect>
                                    <p:set>
                                      <p:cBhvr>
                                        <p:cTn id="41" dur="1" fill="hold">
                                          <p:stCondLst>
                                            <p:cond delay="2999"/>
                                          </p:stCondLst>
                                        </p:cTn>
                                        <p:tgtEl>
                                          <p:spTgt spid="4"/>
                                        </p:tgtEl>
                                        <p:attrNameLst>
                                          <p:attrName>style.visibility</p:attrName>
                                        </p:attrNameLst>
                                      </p:cBhvr>
                                      <p:to>
                                        <p:strVal val="hidden"/>
                                      </p:to>
                                    </p:set>
                                  </p:childTnLst>
                                </p:cTn>
                              </p:par>
                            </p:childTnLst>
                          </p:cTn>
                        </p:par>
                        <p:par>
                          <p:cTn id="42" fill="hold">
                            <p:stCondLst>
                              <p:cond delay="45200"/>
                            </p:stCondLst>
                            <p:childTnLst>
                              <p:par>
                                <p:cTn id="43" presetID="26" presetClass="entr" presetSubtype="0" fill="hold" grpId="0" nodeType="afterEffect">
                                  <p:stCondLst>
                                    <p:cond delay="1500"/>
                                  </p:stCondLst>
                                  <p:childTnLst>
                                    <p:set>
                                      <p:cBhvr>
                                        <p:cTn id="44" dur="1" fill="hold">
                                          <p:stCondLst>
                                            <p:cond delay="0"/>
                                          </p:stCondLst>
                                        </p:cTn>
                                        <p:tgtEl>
                                          <p:spTgt spid="6"/>
                                        </p:tgtEl>
                                        <p:attrNameLst>
                                          <p:attrName>style.visibility</p:attrName>
                                        </p:attrNameLst>
                                      </p:cBhvr>
                                      <p:to>
                                        <p:strVal val="visible"/>
                                      </p:to>
                                    </p:set>
                                    <p:animEffect transition="in" filter="wipe(down)">
                                      <p:cBhvr>
                                        <p:cTn id="45" dur="870">
                                          <p:stCondLst>
                                            <p:cond delay="0"/>
                                          </p:stCondLst>
                                        </p:cTn>
                                        <p:tgtEl>
                                          <p:spTgt spid="6"/>
                                        </p:tgtEl>
                                      </p:cBhvr>
                                    </p:animEffect>
                                    <p:anim calcmode="lin" valueType="num">
                                      <p:cBhvr>
                                        <p:cTn id="46" dur="2733"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47" dur="996"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48" dur="996" tmFilter="0, 0; 0.125,0.2665; 0.25,0.4; 0.375,0.465; 0.5,0.5;  0.625,0.535; 0.75,0.6; 0.875,0.7335; 1,1">
                                          <p:stCondLst>
                                            <p:cond delay="996"/>
                                          </p:stCondLst>
                                        </p:cTn>
                                        <p:tgtEl>
                                          <p:spTgt spid="6"/>
                                        </p:tgtEl>
                                        <p:attrNameLst>
                                          <p:attrName>ppt_y</p:attrName>
                                        </p:attrNameLst>
                                      </p:cBhvr>
                                      <p:tavLst>
                                        <p:tav tm="0" fmla="#ppt_y-sin(pi*$)/9">
                                          <p:val>
                                            <p:fltVal val="0"/>
                                          </p:val>
                                        </p:tav>
                                        <p:tav tm="100000">
                                          <p:val>
                                            <p:fltVal val="1"/>
                                          </p:val>
                                        </p:tav>
                                      </p:tavLst>
                                    </p:anim>
                                    <p:anim calcmode="lin" valueType="num">
                                      <p:cBhvr>
                                        <p:cTn id="49" dur="498" tmFilter="0, 0; 0.125,0.2665; 0.25,0.4; 0.375,0.465; 0.5,0.5;  0.625,0.535; 0.75,0.6; 0.875,0.7335; 1,1">
                                          <p:stCondLst>
                                            <p:cond delay="1986"/>
                                          </p:stCondLst>
                                        </p:cTn>
                                        <p:tgtEl>
                                          <p:spTgt spid="6"/>
                                        </p:tgtEl>
                                        <p:attrNameLst>
                                          <p:attrName>ppt_y</p:attrName>
                                        </p:attrNameLst>
                                      </p:cBhvr>
                                      <p:tavLst>
                                        <p:tav tm="0" fmla="#ppt_y-sin(pi*$)/27">
                                          <p:val>
                                            <p:fltVal val="0"/>
                                          </p:val>
                                        </p:tav>
                                        <p:tav tm="100000">
                                          <p:val>
                                            <p:fltVal val="1"/>
                                          </p:val>
                                        </p:tav>
                                      </p:tavLst>
                                    </p:anim>
                                    <p:anim calcmode="lin" valueType="num">
                                      <p:cBhvr>
                                        <p:cTn id="50" dur="246" tmFilter="0, 0; 0.125,0.2665; 0.25,0.4; 0.375,0.465; 0.5,0.5;  0.625,0.535; 0.75,0.6; 0.875,0.7335; 1,1">
                                          <p:stCondLst>
                                            <p:cond delay="2484"/>
                                          </p:stCondLst>
                                        </p:cTn>
                                        <p:tgtEl>
                                          <p:spTgt spid="6"/>
                                        </p:tgtEl>
                                        <p:attrNameLst>
                                          <p:attrName>ppt_y</p:attrName>
                                        </p:attrNameLst>
                                      </p:cBhvr>
                                      <p:tavLst>
                                        <p:tav tm="0" fmla="#ppt_y-sin(pi*$)/81">
                                          <p:val>
                                            <p:fltVal val="0"/>
                                          </p:val>
                                        </p:tav>
                                        <p:tav tm="100000">
                                          <p:val>
                                            <p:fltVal val="1"/>
                                          </p:val>
                                        </p:tav>
                                      </p:tavLst>
                                    </p:anim>
                                    <p:animScale>
                                      <p:cBhvr>
                                        <p:cTn id="51" dur="39">
                                          <p:stCondLst>
                                            <p:cond delay="975"/>
                                          </p:stCondLst>
                                        </p:cTn>
                                        <p:tgtEl>
                                          <p:spTgt spid="6"/>
                                        </p:tgtEl>
                                      </p:cBhvr>
                                      <p:to x="100000" y="60000"/>
                                    </p:animScale>
                                    <p:animScale>
                                      <p:cBhvr>
                                        <p:cTn id="52" dur="249" decel="50000">
                                          <p:stCondLst>
                                            <p:cond delay="1014"/>
                                          </p:stCondLst>
                                        </p:cTn>
                                        <p:tgtEl>
                                          <p:spTgt spid="6"/>
                                        </p:tgtEl>
                                      </p:cBhvr>
                                      <p:to x="100000" y="100000"/>
                                    </p:animScale>
                                    <p:animScale>
                                      <p:cBhvr>
                                        <p:cTn id="53" dur="39">
                                          <p:stCondLst>
                                            <p:cond delay="1968"/>
                                          </p:stCondLst>
                                        </p:cTn>
                                        <p:tgtEl>
                                          <p:spTgt spid="6"/>
                                        </p:tgtEl>
                                      </p:cBhvr>
                                      <p:to x="100000" y="80000"/>
                                    </p:animScale>
                                    <p:animScale>
                                      <p:cBhvr>
                                        <p:cTn id="54" dur="249" decel="50000">
                                          <p:stCondLst>
                                            <p:cond delay="2007"/>
                                          </p:stCondLst>
                                        </p:cTn>
                                        <p:tgtEl>
                                          <p:spTgt spid="6"/>
                                        </p:tgtEl>
                                      </p:cBhvr>
                                      <p:to x="100000" y="100000"/>
                                    </p:animScale>
                                    <p:animScale>
                                      <p:cBhvr>
                                        <p:cTn id="55" dur="39">
                                          <p:stCondLst>
                                            <p:cond delay="2463"/>
                                          </p:stCondLst>
                                        </p:cTn>
                                        <p:tgtEl>
                                          <p:spTgt spid="6"/>
                                        </p:tgtEl>
                                      </p:cBhvr>
                                      <p:to x="100000" y="90000"/>
                                    </p:animScale>
                                    <p:animScale>
                                      <p:cBhvr>
                                        <p:cTn id="56" dur="249" decel="50000">
                                          <p:stCondLst>
                                            <p:cond delay="2502"/>
                                          </p:stCondLst>
                                        </p:cTn>
                                        <p:tgtEl>
                                          <p:spTgt spid="6"/>
                                        </p:tgtEl>
                                      </p:cBhvr>
                                      <p:to x="100000" y="100000"/>
                                    </p:animScale>
                                    <p:animScale>
                                      <p:cBhvr>
                                        <p:cTn id="57" dur="39">
                                          <p:stCondLst>
                                            <p:cond delay="2712"/>
                                          </p:stCondLst>
                                        </p:cTn>
                                        <p:tgtEl>
                                          <p:spTgt spid="6"/>
                                        </p:tgtEl>
                                      </p:cBhvr>
                                      <p:to x="100000" y="95000"/>
                                    </p:animScale>
                                    <p:animScale>
                                      <p:cBhvr>
                                        <p:cTn id="58" dur="249" decel="50000">
                                          <p:stCondLst>
                                            <p:cond delay="2751"/>
                                          </p:stCondLst>
                                        </p:cTn>
                                        <p:tgtEl>
                                          <p:spTgt spid="6"/>
                                        </p:tgtEl>
                                      </p:cBhvr>
                                      <p:to x="100000" y="100000"/>
                                    </p:animScale>
                                  </p:childTnLst>
                                </p:cTn>
                              </p:par>
                            </p:childTnLst>
                          </p:cTn>
                        </p:par>
                        <p:par>
                          <p:cTn id="59" fill="hold">
                            <p:stCondLst>
                              <p:cond delay="49700"/>
                            </p:stCondLst>
                            <p:childTnLst>
                              <p:par>
                                <p:cTn id="60" presetID="10" presetClass="entr" presetSubtype="0" fill="hold" grpId="0" nodeType="afterEffect">
                                  <p:stCondLst>
                                    <p:cond delay="2000"/>
                                  </p:stCondLst>
                                  <p:childTnLst>
                                    <p:set>
                                      <p:cBhvr>
                                        <p:cTn id="61" dur="1" fill="hold">
                                          <p:stCondLst>
                                            <p:cond delay="0"/>
                                          </p:stCondLst>
                                        </p:cTn>
                                        <p:tgtEl>
                                          <p:spTgt spid="8"/>
                                        </p:tgtEl>
                                        <p:attrNameLst>
                                          <p:attrName>style.visibility</p:attrName>
                                        </p:attrNameLst>
                                      </p:cBhvr>
                                      <p:to>
                                        <p:strVal val="visible"/>
                                      </p:to>
                                    </p:set>
                                    <p:animEffect transition="in" filter="fade">
                                      <p:cBhvr>
                                        <p:cTn id="62" dur="3000"/>
                                        <p:tgtEl>
                                          <p:spTgt spid="8"/>
                                        </p:tgtEl>
                                      </p:cBhvr>
                                    </p:animEffect>
                                  </p:childTnLst>
                                </p:cTn>
                              </p:par>
                            </p:childTnLst>
                          </p:cTn>
                        </p:par>
                        <p:par>
                          <p:cTn id="63" fill="hold">
                            <p:stCondLst>
                              <p:cond delay="54700"/>
                            </p:stCondLst>
                            <p:childTnLst>
                              <p:par>
                                <p:cTn id="64" presetID="41" presetClass="entr" presetSubtype="0" fill="hold" nodeType="afterEffect">
                                  <p:stCondLst>
                                    <p:cond delay="6000"/>
                                  </p:stCondLst>
                                  <p:childTnLst>
                                    <p:set>
                                      <p:cBhvr>
                                        <p:cTn id="65" dur="1" fill="hold">
                                          <p:stCondLst>
                                            <p:cond delay="0"/>
                                          </p:stCondLst>
                                        </p:cTn>
                                        <p:tgtEl>
                                          <p:spTgt spid="7">
                                            <p:txEl>
                                              <p:pRg st="0" end="0"/>
                                            </p:txEl>
                                          </p:spTgt>
                                        </p:tgtEl>
                                        <p:attrNameLst>
                                          <p:attrName>style.visibility</p:attrName>
                                        </p:attrNameLst>
                                      </p:cBhvr>
                                      <p:to>
                                        <p:strVal val="visible"/>
                                      </p:to>
                                    </p:set>
                                    <p:anim calcmode="lin" valueType="num">
                                      <p:cBhvr>
                                        <p:cTn id="66" dur="3000" fill="hold"/>
                                        <p:tgtEl>
                                          <p:spTgt spid="7">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67" dur="3000" fill="hold"/>
                                        <p:tgtEl>
                                          <p:spTgt spid="7">
                                            <p:txEl>
                                              <p:pRg st="0" end="0"/>
                                            </p:txEl>
                                          </p:spTgt>
                                        </p:tgtEl>
                                        <p:attrNameLst>
                                          <p:attrName>ppt_y</p:attrName>
                                        </p:attrNameLst>
                                      </p:cBhvr>
                                      <p:tavLst>
                                        <p:tav tm="0">
                                          <p:val>
                                            <p:strVal val="#ppt_y"/>
                                          </p:val>
                                        </p:tav>
                                        <p:tav tm="100000">
                                          <p:val>
                                            <p:strVal val="#ppt_y"/>
                                          </p:val>
                                        </p:tav>
                                      </p:tavLst>
                                    </p:anim>
                                    <p:anim calcmode="lin" valueType="num">
                                      <p:cBhvr>
                                        <p:cTn id="68" dur="3000" fill="hold"/>
                                        <p:tgtEl>
                                          <p:spTgt spid="7">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69" dur="3000" fill="hold"/>
                                        <p:tgtEl>
                                          <p:spTgt spid="7">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70" dur="3000" tmFilter="0,0; .5, 1; 1, 1"/>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8" grpId="0"/>
      <p:bldP spid="9"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a:extLst>
              <a:ext uri="{FF2B5EF4-FFF2-40B4-BE49-F238E27FC236}">
                <a16:creationId xmlns:a16="http://schemas.microsoft.com/office/drawing/2014/main" id="{BBAB05CB-E4ED-2BDA-43A5-946A294C2CF0}"/>
              </a:ext>
            </a:extLst>
          </p:cNvPr>
          <p:cNvPicPr>
            <a:picLocks noRot="1" noChangeAspect="1" noChangeArrowheads="1"/>
          </p:cNvPicPr>
          <p:nvPr>
            <a:audioFile r:link="rId1"/>
          </p:nvPr>
        </p:nvPicPr>
        <p:blipFill>
          <a:blip r:embed="rId4">
            <a:extLst>
              <a:ext uri="{28A0092B-C50C-407E-A947-70E740481C1C}">
                <a14:useLocalDpi xmlns:a14="http://schemas.microsoft.com/office/drawing/2010/main" val="0"/>
              </a:ext>
            </a:extLst>
          </a:blip>
          <a:srcRect/>
          <a:stretch>
            <a:fillRect/>
          </a:stretch>
        </p:blipFill>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pic>
      <p:sp>
        <p:nvSpPr>
          <p:cNvPr id="4100" name="Rectangle 4">
            <a:extLst>
              <a:ext uri="{FF2B5EF4-FFF2-40B4-BE49-F238E27FC236}">
                <a16:creationId xmlns:a16="http://schemas.microsoft.com/office/drawing/2014/main" id="{9C8D3CBA-C580-886E-5004-45568957E4A4}"/>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914400" eaLnBrk="1" hangingPunct="1"/>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0A7353AA-75AA-7DB6-6653-F5897DBB3F02}"/>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defTabSz="914400" eaLnBrk="1" hangingPunct="1"/>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5"/>
            <a:extLst>
              <a:ext uri="{FF2B5EF4-FFF2-40B4-BE49-F238E27FC236}">
                <a16:creationId xmlns:a16="http://schemas.microsoft.com/office/drawing/2014/main" id="{4FE80AAD-170E-643C-2FDE-6E1D3F7157AC}"/>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5014BEBD-D8CD-EBB0-C491-92CE67D7C643}"/>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defTabSz="914400" eaLnBrk="1" hangingPunct="1">
              <a:spcBef>
                <a:spcPct val="50000"/>
              </a:spcBef>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5"/>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55C07771-D28D-C995-2608-10DE3D29ACD7}"/>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defTabSz="914400" eaLnBrk="1" hangingPunct="1">
              <a:spcBef>
                <a:spcPct val="50000"/>
              </a:spcBef>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defTabSz="914400" eaLnBrk="1" hangingPunct="1">
              <a:spcBef>
                <a:spcPct val="50000"/>
              </a:spcBef>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7"/>
            <a:extLst>
              <a:ext uri="{FF2B5EF4-FFF2-40B4-BE49-F238E27FC236}">
                <a16:creationId xmlns:a16="http://schemas.microsoft.com/office/drawing/2014/main" id="{C73950CD-3328-68AF-155E-C42D674827A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095E8135-9C0D-5E2F-BD5C-AC792C4354C9}"/>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10"/>
            <a:extLst>
              <a:ext uri="{FF2B5EF4-FFF2-40B4-BE49-F238E27FC236}">
                <a16:creationId xmlns:a16="http://schemas.microsoft.com/office/drawing/2014/main" id="{F583CC66-ADA6-38D2-AEFF-C4278DBC405C}"/>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12"/>
            <a:extLst>
              <a:ext uri="{FF2B5EF4-FFF2-40B4-BE49-F238E27FC236}">
                <a16:creationId xmlns:a16="http://schemas.microsoft.com/office/drawing/2014/main" id="{DDB741E8-7E2B-C51F-E25C-3BA5A641D7A6}"/>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4"/>
            <a:extLst>
              <a:ext uri="{FF2B5EF4-FFF2-40B4-BE49-F238E27FC236}">
                <a16:creationId xmlns:a16="http://schemas.microsoft.com/office/drawing/2014/main" id="{50884CDA-F6CC-E41C-4A05-9A33BDB4C8B8}"/>
              </a:ext>
            </a:extLst>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6"/>
            <a:extLst>
              <a:ext uri="{FF2B5EF4-FFF2-40B4-BE49-F238E27FC236}">
                <a16:creationId xmlns:a16="http://schemas.microsoft.com/office/drawing/2014/main" id="{9EE29795-571F-9646-C971-3052603FC798}"/>
              </a:ext>
            </a:extLst>
          </p:cNvPr>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
        <p:nvSpPr>
          <p:cNvPr id="4122" name="Text Box 26">
            <a:extLst>
              <a:ext uri="{FF2B5EF4-FFF2-40B4-BE49-F238E27FC236}">
                <a16:creationId xmlns:a16="http://schemas.microsoft.com/office/drawing/2014/main" id="{CF12ACC4-B6DD-7984-1B69-BB4789E38033}"/>
              </a:ext>
            </a:extLst>
          </p:cNvPr>
          <p:cNvSpPr txBox="1">
            <a:spLocks noChangeArrowheads="1"/>
          </p:cNvSpPr>
          <p:nvPr/>
        </p:nvSpPr>
        <p:spPr bwMode="auto">
          <a:xfrm>
            <a:off x="1524000" y="6553200"/>
            <a:ext cx="9144000" cy="304800"/>
          </a:xfrm>
          <a:prstGeom prst="rect">
            <a:avLst/>
          </a:prstGeom>
          <a:solidFill>
            <a:srgbClr val="34495E"/>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defTabSz="914400" eaLnBrk="1" hangingPunct="1">
              <a:spcBef>
                <a:spcPct val="50000"/>
              </a:spcBef>
            </a:pPr>
            <a:r>
              <a:rPr lang="es-ES" altLang="es-ES" sz="1400">
                <a:solidFill>
                  <a:srgbClr val="40F903"/>
                </a:solidFill>
                <a:latin typeface="Kristen ITC" panose="03050502040202030202" pitchFamily="66" charset="0"/>
                <a:cs typeface="Arial" panose="020B0604020202020204" pitchFamily="34" charset="0"/>
              </a:rPr>
              <a:t>Esta presentación powerpoint ha sido creada y compartida única y exclusivamente para mispps.com</a:t>
            </a:r>
          </a:p>
        </p:txBody>
      </p:sp>
      <p:pic>
        <p:nvPicPr>
          <p:cNvPr id="4123" name="Picture 27">
            <a:extLst>
              <a:ext uri="{FF2B5EF4-FFF2-40B4-BE49-F238E27FC236}">
                <a16:creationId xmlns:a16="http://schemas.microsoft.com/office/drawing/2014/main" id="{E33FDD61-A5F0-761D-EBE8-D02F4C8F1925}"/>
              </a:ext>
            </a:extLst>
          </p:cNvPr>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rot="20093988">
            <a:off x="5638800" y="838200"/>
            <a:ext cx="4826000" cy="2108200"/>
          </a:xfrm>
          <a:prstGeom prst="rect">
            <a:avLst/>
          </a:prstGeom>
          <a:noFill/>
          <a:extLst>
            <a:ext uri="{909E8E84-426E-40DD-AFC4-6F175D3DCCD1}">
              <a14:hiddenFill xmlns:a14="http://schemas.microsoft.com/office/drawing/2010/main">
                <a:solidFill>
                  <a:srgbClr val="FFFFFF"/>
                </a:solidFill>
              </a14:hiddenFill>
            </a:ext>
          </a:extLst>
        </p:spPr>
      </p:pic>
      <p:sp>
        <p:nvSpPr>
          <p:cNvPr id="2" name="CuadroTexto 1">
            <a:extLst>
              <a:ext uri="{FF2B5EF4-FFF2-40B4-BE49-F238E27FC236}">
                <a16:creationId xmlns:a16="http://schemas.microsoft.com/office/drawing/2014/main" id="{05722500-EA8B-18B0-AE20-3D12F02FCCFB}"/>
              </a:ext>
            </a:extLst>
          </p:cNvPr>
          <p:cNvSpPr txBox="1"/>
          <p:nvPr/>
        </p:nvSpPr>
        <p:spPr>
          <a:xfrm>
            <a:off x="191344" y="7101408"/>
            <a:ext cx="1866056" cy="369332"/>
          </a:xfrm>
          <a:prstGeom prst="rect">
            <a:avLst/>
          </a:prstGeom>
          <a:noFill/>
        </p:spPr>
        <p:txBody>
          <a:bodyPr wrap="square" rtlCol="0">
            <a:spAutoFit/>
          </a:bodyPr>
          <a:lstStyle/>
          <a:p>
            <a:r>
              <a:rPr lang="es-ES" dirty="0"/>
              <a:t>…</a:t>
            </a:r>
          </a:p>
        </p:txBody>
      </p:sp>
    </p:spTree>
    <p:extLst>
      <p:ext uri="{BB962C8B-B14F-4D97-AF65-F5344CB8AC3E}">
        <p14:creationId xmlns:p14="http://schemas.microsoft.com/office/powerpoint/2010/main" val="876646994"/>
      </p:ext>
    </p:extLst>
  </p:cSld>
  <p:clrMapOvr>
    <a:masterClrMapping/>
  </p:clrMapOvr>
  <p:transition spd="slow" advClick="0" advTm="0">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par>
                          <p:cTn id="7" fill="hold">
                            <p:stCondLst>
                              <p:cond delay="1500"/>
                            </p:stCondLst>
                            <p:childTnLst>
                              <p:par>
                                <p:cTn id="8" presetID="10" presetClass="entr" presetSubtype="0" fill="hold" grpId="0" nodeType="afterEffect">
                                  <p:stCondLst>
                                    <p:cond delay="350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11"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bldLst>
      <p:bldP spid="2" grpId="0"/>
    </p:bldLst>
  </p:timing>
</p:sld>
</file>

<file path=ppt/theme/theme1.xml><?xml version="1.0" encoding="utf-8"?>
<a:theme xmlns:a="http://schemas.openxmlformats.org/drawingml/2006/main" name="Diseño predeterminado">
  <a:themeElements>
    <a:clrScheme name="Tema de 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Tema de 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Tema d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411</TotalTime>
  <Words>390</Words>
  <Application>Microsoft Office PowerPoint</Application>
  <PresentationFormat>Panorámica</PresentationFormat>
  <Paragraphs>20</Paragraphs>
  <Slides>6</Slides>
  <Notes>1</Notes>
  <HiddenSlides>0</HiddenSlides>
  <MMClips>2</MMClips>
  <ScaleCrop>false</ScaleCrop>
  <HeadingPairs>
    <vt:vector size="6" baseType="variant">
      <vt:variant>
        <vt:lpstr>Fuentes usadas</vt:lpstr>
      </vt:variant>
      <vt:variant>
        <vt:i4>6</vt:i4>
      </vt:variant>
      <vt:variant>
        <vt:lpstr>Tema</vt:lpstr>
      </vt:variant>
      <vt:variant>
        <vt:i4>2</vt:i4>
      </vt:variant>
      <vt:variant>
        <vt:lpstr>Títulos de diapositiva</vt:lpstr>
      </vt:variant>
      <vt:variant>
        <vt:i4>6</vt:i4>
      </vt:variant>
    </vt:vector>
  </HeadingPairs>
  <TitlesOfParts>
    <vt:vector size="14" baseType="lpstr">
      <vt:lpstr>Andy</vt:lpstr>
      <vt:lpstr>Aptos</vt:lpstr>
      <vt:lpstr>Aptos Display</vt:lpstr>
      <vt:lpstr>Arial</vt:lpstr>
      <vt:lpstr>Kristen ITC</vt:lpstr>
      <vt:lpstr>Papyrus</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Manager>jose ruiz del valle</Manager>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Hasta luego corazón</dc:title>
  <dc:subject>ppsx</dc:subject>
  <dc:creator>jrvallegomez@outlook.es</dc:creator>
  <cp:keywords>poesia</cp:keywords>
  <cp:lastModifiedBy>jose ruiz del valle</cp:lastModifiedBy>
  <cp:revision>43</cp:revision>
  <dcterms:created xsi:type="dcterms:W3CDTF">2011-07-23T10:12:54Z</dcterms:created>
  <dcterms:modified xsi:type="dcterms:W3CDTF">2026-10-16T09:55:30Z</dcterms:modified>
</cp:coreProperties>
</file>