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9"/>
  </p:notesMasterIdLst>
  <p:sldIdLst>
    <p:sldId id="282" r:id="rId3"/>
    <p:sldId id="256" r:id="rId4"/>
    <p:sldId id="261" r:id="rId5"/>
    <p:sldId id="271" r:id="rId6"/>
    <p:sldId id="262" r:id="rId7"/>
    <p:sldId id="257" r:id="rId8"/>
    <p:sldId id="273" r:id="rId9"/>
    <p:sldId id="263" r:id="rId10"/>
    <p:sldId id="258" r:id="rId11"/>
    <p:sldId id="264" r:id="rId12"/>
    <p:sldId id="259" r:id="rId13"/>
    <p:sldId id="281" r:id="rId14"/>
    <p:sldId id="260" r:id="rId15"/>
    <p:sldId id="270" r:id="rId16"/>
    <p:sldId id="283" r:id="rId17"/>
    <p:sldId id="284" r:id="rId1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4TKPFtK/Epbl1zhGNaFWw==" hashData="pr9qu9i0rBSEq2etcTCw5wOnbb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546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B04961-BD04-4C15-9DFF-E849EB0F429E}" type="datetimeFigureOut">
              <a:rPr lang="es-ES" smtClean="0"/>
              <a:pPr/>
              <a:t>15/12/2014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CC82CB-7DFF-451D-A470-2957ADA5DB7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CD6EF-BEE4-4DEE-8EC7-B88EC4946CE7}" type="datetimeFigureOut">
              <a:rPr lang="es-ES" smtClean="0"/>
              <a:pPr/>
              <a:t>15/12/2014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B2708-AD42-4747-8CDD-EBB8657519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wheel spokes="8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CD6EF-BEE4-4DEE-8EC7-B88EC4946CE7}" type="datetimeFigureOut">
              <a:rPr lang="es-ES" smtClean="0"/>
              <a:pPr/>
              <a:t>15/12/2014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B2708-AD42-4747-8CDD-EBB8657519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wheel spokes="8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CD6EF-BEE4-4DEE-8EC7-B88EC4946CE7}" type="datetimeFigureOut">
              <a:rPr lang="es-ES" smtClean="0"/>
              <a:pPr/>
              <a:t>15/12/2014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B2708-AD42-4747-8CDD-EBB8657519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wheel spokes="8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CD6EF-BEE4-4DEE-8EC7-B88EC4946CE7}" type="datetimeFigureOut">
              <a:rPr lang="es-ES" smtClean="0"/>
              <a:pPr/>
              <a:t>15/12/2014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B2708-AD42-4747-8CDD-EBB8657519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wheel spokes="8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CD6EF-BEE4-4DEE-8EC7-B88EC4946CE7}" type="datetimeFigureOut">
              <a:rPr lang="es-ES" smtClean="0"/>
              <a:pPr/>
              <a:t>15/12/2014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B2708-AD42-4747-8CDD-EBB8657519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wheel spokes="8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CD6EF-BEE4-4DEE-8EC7-B88EC4946CE7}" type="datetimeFigureOut">
              <a:rPr lang="es-ES" smtClean="0"/>
              <a:pPr/>
              <a:t>15/12/2014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B2708-AD42-4747-8CDD-EBB8657519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wheel spokes="8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CD6EF-BEE4-4DEE-8EC7-B88EC4946CE7}" type="datetimeFigureOut">
              <a:rPr lang="es-ES" smtClean="0"/>
              <a:pPr/>
              <a:t>15/12/2014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B2708-AD42-4747-8CDD-EBB8657519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wheel spokes="8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CD6EF-BEE4-4DEE-8EC7-B88EC4946CE7}" type="datetimeFigureOut">
              <a:rPr lang="es-ES" smtClean="0"/>
              <a:pPr/>
              <a:t>15/12/2014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B2708-AD42-4747-8CDD-EBB8657519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wheel spokes="8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CD6EF-BEE4-4DEE-8EC7-B88EC4946CE7}" type="datetimeFigureOut">
              <a:rPr lang="es-ES" smtClean="0"/>
              <a:pPr/>
              <a:t>15/12/2014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B2708-AD42-4747-8CDD-EBB8657519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wheel spokes="8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CD6EF-BEE4-4DEE-8EC7-B88EC4946CE7}" type="datetimeFigureOut">
              <a:rPr lang="es-ES" smtClean="0"/>
              <a:pPr/>
              <a:t>15/12/2014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B2708-AD42-4747-8CDD-EBB8657519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wheel spokes="8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CD6EF-BEE4-4DEE-8EC7-B88EC4946CE7}" type="datetimeFigureOut">
              <a:rPr lang="es-ES" smtClean="0"/>
              <a:pPr/>
              <a:t>15/12/2014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B2708-AD42-4747-8CDD-EBB8657519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wheel spokes="8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770CFB-5407-40CE-906F-6D99D50FD38F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BCD6EF-BEE4-4DEE-8EC7-B88EC4946CE7}" type="datetimeFigureOut">
              <a:rPr lang="es-ES" smtClean="0"/>
              <a:pPr/>
              <a:t>15/12/2014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5B2708-AD42-4747-8CDD-EBB8657519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4000">
    <p:wheel spokes="8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F56D46C-5774-48F4-A617-ACBD023D1364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gif"/><Relationship Id="rId4" Type="http://schemas.openxmlformats.org/officeDocument/2006/relationships/image" Target="../media/image26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27.png"/><Relationship Id="rId7" Type="http://schemas.openxmlformats.org/officeDocument/2006/relationships/image" Target="../media/image29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0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8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B050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16" name="Picture 3" descr="illusion-017"/>
          <p:cNvPicPr>
            <a:picLocks noChangeAspect="1" noChangeArrowheads="1" noCrop="1"/>
          </p:cNvPicPr>
          <p:nvPr/>
        </p:nvPicPr>
        <p:blipFill>
          <a:blip r:embed="rId3" cstate="email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6" descr="G:\DOCUMENTATION DIVERSE\PERSONNAGES FANTASTIQUES\c4bbdfb6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49102" y="0"/>
            <a:ext cx="489489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-180528" y="1772816"/>
            <a:ext cx="6996902" cy="3416302"/>
          </a:xfrm>
          <a:prstGeom prst="rect">
            <a:avLst/>
          </a:prstGeom>
          <a:noFill/>
        </p:spPr>
        <p:txBody>
          <a:bodyPr wrap="square" lIns="91422" tIns="45711" rIns="91422" bIns="45711">
            <a:spAutoFit/>
          </a:bodyPr>
          <a:lstStyle/>
          <a:p>
            <a:pPr algn="ctr">
              <a:defRPr/>
            </a:pPr>
            <a:r>
              <a:rPr lang="es-ES" sz="7200" b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B0F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Bauhaus 93" pitchFamily="82" charset="0"/>
                <a:cs typeface="Times New Roman"/>
              </a:rPr>
              <a:t>FRASES</a:t>
            </a:r>
          </a:p>
          <a:p>
            <a:pPr algn="ctr">
              <a:defRPr/>
            </a:pPr>
            <a:r>
              <a:rPr lang="es-ES" sz="7200" b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B0F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Bauhaus 93" pitchFamily="82" charset="0"/>
                <a:cs typeface="Times New Roman"/>
              </a:rPr>
              <a:t>PARA</a:t>
            </a:r>
          </a:p>
          <a:p>
            <a:pPr algn="ctr">
              <a:defRPr/>
            </a:pPr>
            <a:r>
              <a:rPr lang="es-ES" sz="7200" b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B0F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Bauhaus 93" pitchFamily="82" charset="0"/>
                <a:cs typeface="Times New Roman"/>
              </a:rPr>
              <a:t>ENAMORARTE</a:t>
            </a:r>
            <a:endParaRPr lang="es-ES" sz="7200" b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00B0F0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Bauhaus 93" pitchFamily="82" charset="0"/>
              <a:cs typeface="Times New Roman"/>
            </a:endParaRPr>
          </a:p>
        </p:txBody>
      </p:sp>
      <p:pic>
        <p:nvPicPr>
          <p:cNvPr id="2053" name="Picture 8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179512" y="5949280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054" name="Image 2" descr="swirlrainbw3.gif"/>
          <p:cNvPicPr>
            <a:picLocks noChangeAspect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 2" descr="swirlrainbw3.gif"/>
          <p:cNvPicPr>
            <a:picLocks noChangeAspect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Image 2" descr="swirlrainbw3.gif"/>
          <p:cNvPicPr>
            <a:picLocks noChangeAspect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Image 2" descr="swirlrainbw3.gif"/>
          <p:cNvPicPr>
            <a:picLocks noChangeAspect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2" descr="CARA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8028384" y="5733256"/>
            <a:ext cx="794853" cy="83648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5364088" y="6093296"/>
            <a:ext cx="3071834" cy="46166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8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</a:p>
        </p:txBody>
      </p:sp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 flipH="1">
            <a:off x="971600" y="5373216"/>
            <a:ext cx="766614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19 Corazón"/>
          <p:cNvSpPr/>
          <p:nvPr/>
        </p:nvSpPr>
        <p:spPr>
          <a:xfrm>
            <a:off x="6156176" y="2996952"/>
            <a:ext cx="1080120" cy="1008112"/>
          </a:xfrm>
          <a:prstGeom prst="hear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1259632" y="5949280"/>
            <a:ext cx="167206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0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GHOST</a:t>
            </a:r>
            <a:endParaRPr lang="es-ES" sz="40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>
    <p:wheel spokes="8"/>
    <p:sndAc>
      <p:stSnd>
        <p:snd r:embed="rId2" name="bandas sonoras - musica de peliculas - ghos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"/>
                            </p:stCondLst>
                            <p:childTnLst>
                              <p:par>
                                <p:cTn id="1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400"/>
                            </p:stCondLst>
                            <p:childTnLst>
                              <p:par>
                                <p:cTn id="2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ell\Escritorio\Nueva carpeta (3)\AMOR\PAISAJES DE AMOR (44).gif"/>
          <p:cNvPicPr>
            <a:picLocks noChangeAspect="1" noChangeArrowheads="1" noCrop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11560" y="5517232"/>
            <a:ext cx="338437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El amor es un momento que dura para siempre. </a:t>
            </a:r>
            <a:endParaRPr lang="es-ES" sz="2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4" name="Kép 5" descr="www.tvn.hu_918c694389110cab09e4c17b5b258651.gif"/>
          <p:cNvPicPr>
            <a:picLocks noChangeAspect="1"/>
          </p:cNvPicPr>
          <p:nvPr/>
        </p:nvPicPr>
        <p:blipFill>
          <a:blip r:embed="rId3" cstate="email">
            <a:lum contrast="20000"/>
          </a:blip>
          <a:stretch>
            <a:fillRect/>
          </a:stretch>
        </p:blipFill>
        <p:spPr>
          <a:xfrm>
            <a:off x="1331640" y="3933056"/>
            <a:ext cx="1428750" cy="1619250"/>
          </a:xfrm>
          <a:prstGeom prst="rect">
            <a:avLst/>
          </a:prstGeom>
        </p:spPr>
      </p:pic>
    </p:spTree>
  </p:cSld>
  <p:clrMapOvr>
    <a:masterClrMapping/>
  </p:clrMapOvr>
  <p:transition spd="slow" advTm="14000">
    <p:wheel spokes="8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 descr="!"/>
          <p:cNvSpPr>
            <a:spLocks noChangeArrowheads="1"/>
          </p:cNvSpPr>
          <p:nvPr/>
        </p:nvSpPr>
        <p:spPr bwMode="auto">
          <a:xfrm>
            <a:off x="827088" y="620713"/>
            <a:ext cx="6913562" cy="4895850"/>
          </a:xfrm>
          <a:prstGeom prst="rect">
            <a:avLst/>
          </a:prstGeom>
          <a:blipFill dpi="0" rotWithShape="1">
            <a:blip r:embed="rId2" cstate="email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0" y="6021388"/>
            <a:ext cx="9144000" cy="836612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0484" name="Rectangle 4"/>
          <p:cNvSpPr>
            <a:spLocks noChangeArrowheads="1"/>
          </p:cNvSpPr>
          <p:nvPr/>
        </p:nvSpPr>
        <p:spPr bwMode="auto">
          <a:xfrm>
            <a:off x="7740650" y="0"/>
            <a:ext cx="140335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20485" name="Picture 5" descr="!cadre_marron_Projet4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68263"/>
            <a:ext cx="9144000" cy="6926263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857224" y="6211669"/>
            <a:ext cx="650085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Ser esclavo de tu amor, es tener como prisión el paraíso.</a:t>
            </a:r>
            <a:endParaRPr lang="es-ES" sz="2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Dell\Escritorio\Nueva carpeta (3)\AMOR\PAISAJES DE AMOR (46).gif"/>
          <p:cNvPicPr>
            <a:picLocks noChangeAspect="1" noChangeArrowheads="1" noCrop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5536" y="5589240"/>
            <a:ext cx="283584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¿Acaba de salir el sol</a:t>
            </a:r>
          </a:p>
          <a:p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o me has sonreído? </a:t>
            </a:r>
            <a:endParaRPr lang="es-ES" sz="2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4" name="Kép 5" descr="www.tvn.hu_918c694389110cab09e4c17b5b258651.gif"/>
          <p:cNvPicPr>
            <a:picLocks noChangeAspect="1"/>
          </p:cNvPicPr>
          <p:nvPr/>
        </p:nvPicPr>
        <p:blipFill>
          <a:blip r:embed="rId3" cstate="email">
            <a:lum contrast="20000"/>
          </a:blip>
          <a:stretch>
            <a:fillRect/>
          </a:stretch>
        </p:blipFill>
        <p:spPr>
          <a:xfrm>
            <a:off x="899592" y="4005064"/>
            <a:ext cx="1428750" cy="1619250"/>
          </a:xfrm>
          <a:prstGeom prst="rect">
            <a:avLst/>
          </a:prstGeom>
        </p:spPr>
      </p:pic>
    </p:spTree>
  </p:cSld>
  <p:clrMapOvr>
    <a:masterClrMapping/>
  </p:clrMapOvr>
  <p:transition spd="slow" advTm="14000">
    <p:wheel spokes="8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 descr="Image1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email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endParaRPr lang="es-ES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endParaRPr lang="es-ES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r>
              <a:rPr lang="es-E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                           </a:t>
            </a:r>
          </a:p>
          <a:p>
            <a:endParaRPr lang="es-ES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endParaRPr lang="es-ES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endParaRPr lang="es-ES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endParaRPr lang="es-ES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endParaRPr lang="es-ES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endParaRPr lang="es-ES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endParaRPr lang="es-ES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endParaRPr lang="es-ES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endParaRPr lang="es-ES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endParaRPr lang="es-ES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endParaRPr lang="es-ES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endParaRPr lang="es-ES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endParaRPr lang="es-ES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endParaRPr lang="es-ES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endParaRPr lang="es-ES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endParaRPr lang="es-ES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endParaRPr lang="es-ES" sz="24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</a:t>
            </a:r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Es triste mirar el mar en una noche sin luna, </a:t>
            </a:r>
          </a:p>
          <a:p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</a:t>
            </a:r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pero es más triste amar sin esperanza alguna</a:t>
            </a:r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. </a:t>
            </a:r>
            <a:endParaRPr lang="es-ES" sz="2400" dirty="0"/>
          </a:p>
        </p:txBody>
      </p:sp>
      <p:pic>
        <p:nvPicPr>
          <p:cNvPr id="7174" name="Picture 6" descr="LARME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357818" y="1785926"/>
            <a:ext cx="647700" cy="692150"/>
          </a:xfrm>
          <a:prstGeom prst="rect">
            <a:avLst/>
          </a:prstGeom>
          <a:noFill/>
        </p:spPr>
      </p:pic>
      <p:pic>
        <p:nvPicPr>
          <p:cNvPr id="7177" name="Picture 9" descr="LARME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714744" y="2357430"/>
            <a:ext cx="647700" cy="692150"/>
          </a:xfrm>
          <a:prstGeom prst="rect">
            <a:avLst/>
          </a:prstGeom>
          <a:noFill/>
        </p:spPr>
      </p:pic>
      <p:pic>
        <p:nvPicPr>
          <p:cNvPr id="7185" name="Picture 17" descr="LARME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357818" y="1714488"/>
            <a:ext cx="647700" cy="692150"/>
          </a:xfrm>
          <a:prstGeom prst="rect">
            <a:avLst/>
          </a:prstGeom>
          <a:noFill/>
        </p:spPr>
      </p:pic>
      <p:pic>
        <p:nvPicPr>
          <p:cNvPr id="6" name="Kép 5" descr="www.tvn.hu_918c694389110cab09e4c17b5b258651.gif"/>
          <p:cNvPicPr>
            <a:picLocks noChangeAspect="1"/>
          </p:cNvPicPr>
          <p:nvPr/>
        </p:nvPicPr>
        <p:blipFill>
          <a:blip r:embed="rId4" cstate="email">
            <a:lum contrast="20000"/>
          </a:blip>
          <a:stretch>
            <a:fillRect/>
          </a:stretch>
        </p:blipFill>
        <p:spPr>
          <a:xfrm>
            <a:off x="899592" y="4005064"/>
            <a:ext cx="1428750" cy="1619250"/>
          </a:xfrm>
          <a:prstGeom prst="rect">
            <a:avLst/>
          </a:prstGeom>
        </p:spPr>
      </p:pic>
    </p:spTree>
  </p:cSld>
  <p:clrMapOvr>
    <a:masterClrMapping/>
  </p:clrMapOvr>
  <p:transition spd="slow" advTm="1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33  E" pathEditMode="relative" ptsTypes="">
                                      <p:cBhvr>
                                        <p:cTn id="15" dur="3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33  E" pathEditMode="relative" ptsTypes="">
                                      <p:cBhvr>
                                        <p:cTn id="22" dur="3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000"/>
                            </p:stCondLst>
                            <p:childTnLst>
                              <p:par>
                                <p:cTn id="2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4.44444E-6 L 0.00399 0.43264 " pathEditMode="relative" rAng="0" ptsTypes="AA">
                                      <p:cBhvr>
                                        <p:cTn id="29" dur="3000" fill="hold"/>
                                        <p:tgtEl>
                                          <p:spTgt spid="71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" y="2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omen_jennifer_lopez_red_dress_1920x1200_wallpaper_Wallpaper_1600x1200_www.wallmay.net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Kép 5" descr="www.tvn.hu_918c694389110cab09e4c17b5b258651.gif"/>
          <p:cNvPicPr>
            <a:picLocks noChangeAspect="1"/>
          </p:cNvPicPr>
          <p:nvPr/>
        </p:nvPicPr>
        <p:blipFill>
          <a:blip r:embed="rId3" cstate="email">
            <a:lum contrast="20000"/>
          </a:blip>
          <a:stretch>
            <a:fillRect/>
          </a:stretch>
        </p:blipFill>
        <p:spPr>
          <a:xfrm>
            <a:off x="1403648" y="3068960"/>
            <a:ext cx="1428750" cy="161925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642910" y="4786322"/>
            <a:ext cx="407196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Bellas son las flores, los perfumes, una canción, pero una mirada tuya no tiene comparación</a:t>
            </a:r>
            <a:endParaRPr lang="es-ES" sz="2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>
    <p:wheel spokes="8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Dell\Escritorio\Nueva carpeta (3)\AMOR\PAISAJES DE AMOR (48).gif"/>
          <p:cNvPicPr>
            <a:picLocks noChangeAspect="1" noChangeArrowheads="1" noCrop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7544" y="551723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 menudo me pregunto dónde está la perfección y cuando te miro encuentro la solución</a:t>
            </a:r>
            <a:endParaRPr lang="es-ES" sz="2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4" name="Kép 5" descr="www.tvn.hu_918c694389110cab09e4c17b5b258651.gif"/>
          <p:cNvPicPr>
            <a:picLocks noChangeAspect="1"/>
          </p:cNvPicPr>
          <p:nvPr/>
        </p:nvPicPr>
        <p:blipFill>
          <a:blip r:embed="rId3" cstate="email">
            <a:lum contrast="20000"/>
          </a:blip>
          <a:stretch>
            <a:fillRect/>
          </a:stretch>
        </p:blipFill>
        <p:spPr>
          <a:xfrm>
            <a:off x="1547664" y="4005064"/>
            <a:ext cx="1428750" cy="1619250"/>
          </a:xfrm>
          <a:prstGeom prst="rect">
            <a:avLst/>
          </a:prstGeom>
        </p:spPr>
      </p:pic>
    </p:spTree>
  </p:cSld>
  <p:clrMapOvr>
    <a:masterClrMapping/>
  </p:clrMapOvr>
  <p:transition spd="slow" advTm="14000">
    <p:wheel spokes="8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 descr="slide0009_image009"/>
          <p:cNvSpPr>
            <a:spLocks noChangeArrowheads="1"/>
          </p:cNvSpPr>
          <p:nvPr/>
        </p:nvSpPr>
        <p:spPr bwMode="auto">
          <a:xfrm>
            <a:off x="827088" y="620713"/>
            <a:ext cx="6913562" cy="4895850"/>
          </a:xfrm>
          <a:prstGeom prst="rect">
            <a:avLst/>
          </a:prstGeom>
          <a:blipFill dpi="0" rotWithShape="1">
            <a:blip r:embed="rId2" cstate="email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32771" name="Rectangle 3"/>
          <p:cNvSpPr>
            <a:spLocks noChangeArrowheads="1"/>
          </p:cNvSpPr>
          <p:nvPr/>
        </p:nvSpPr>
        <p:spPr bwMode="auto">
          <a:xfrm>
            <a:off x="0" y="6021388"/>
            <a:ext cx="9144000" cy="836612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32772" name="Rectangle 4"/>
          <p:cNvSpPr>
            <a:spLocks noChangeArrowheads="1"/>
          </p:cNvSpPr>
          <p:nvPr/>
        </p:nvSpPr>
        <p:spPr bwMode="auto">
          <a:xfrm>
            <a:off x="7740650" y="0"/>
            <a:ext cx="140335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32773" name="Picture 5" descr="!cadre_marron_Projet4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926263"/>
          </a:xfrm>
          <a:prstGeom prst="rect">
            <a:avLst/>
          </a:prstGeom>
          <a:noFill/>
        </p:spPr>
      </p:pic>
      <p:sp>
        <p:nvSpPr>
          <p:cNvPr id="32774" name="Rectangle 6"/>
          <p:cNvSpPr>
            <a:spLocks noChangeArrowheads="1"/>
          </p:cNvSpPr>
          <p:nvPr/>
        </p:nvSpPr>
        <p:spPr bwMode="auto">
          <a:xfrm>
            <a:off x="1000100" y="5842337"/>
            <a:ext cx="4081182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</a:t>
            </a:r>
            <a:r>
              <a:rPr lang="es-E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¿Por qué el cielo está nublado? </a:t>
            </a:r>
          </a:p>
          <a:p>
            <a:r>
              <a:rPr lang="es-E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Porque todo el azul está en tus ojos. </a:t>
            </a:r>
          </a:p>
          <a:p>
            <a:endParaRPr lang="fr-FR" sz="2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 animBg="1"/>
      <p:bldP spid="3277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all2top_z23gd (115).jpg"/>
          <p:cNvPicPr>
            <a:picLocks noChangeAspect="1"/>
          </p:cNvPicPr>
          <p:nvPr/>
        </p:nvPicPr>
        <p:blipFill>
          <a:blip r:embed="rId2" cstate="email">
            <a:lum bright="-10000" contrast="10000"/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57158" y="5214950"/>
            <a:ext cx="392909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Si dudas de mi amor dame una puñalada y en cada gota de sangre veras tu imagen grabada</a:t>
            </a:r>
            <a:r>
              <a:rPr lang="es-E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. </a:t>
            </a:r>
            <a:endParaRPr lang="es-ES" dirty="0">
              <a:solidFill>
                <a:srgbClr val="FFFF00"/>
              </a:solidFill>
            </a:endParaRPr>
          </a:p>
        </p:txBody>
      </p:sp>
      <p:pic>
        <p:nvPicPr>
          <p:cNvPr id="4" name="Kép 5" descr="www.tvn.hu_918c694389110cab09e4c17b5b258651.gif"/>
          <p:cNvPicPr>
            <a:picLocks noChangeAspect="1"/>
          </p:cNvPicPr>
          <p:nvPr/>
        </p:nvPicPr>
        <p:blipFill>
          <a:blip r:embed="rId3" cstate="email">
            <a:lum contrast="20000"/>
          </a:blip>
          <a:stretch>
            <a:fillRect/>
          </a:stretch>
        </p:blipFill>
        <p:spPr>
          <a:xfrm>
            <a:off x="827584" y="3501008"/>
            <a:ext cx="1428750" cy="1619250"/>
          </a:xfrm>
          <a:prstGeom prst="rect">
            <a:avLst/>
          </a:prstGeom>
        </p:spPr>
      </p:pic>
    </p:spTree>
  </p:cSld>
  <p:clrMapOvr>
    <a:masterClrMapping/>
  </p:clrMapOvr>
  <p:transition spd="slow" advTm="14000">
    <p:wheel spokes="8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 descr="!!!!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email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z="20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endParaRPr lang="es-ES" sz="20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endParaRPr lang="es-ES" sz="20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endParaRPr lang="es-ES" sz="20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endParaRPr lang="es-ES" sz="20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endParaRPr lang="es-ES" sz="20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endParaRPr lang="es-ES" sz="20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endParaRPr lang="es-ES" sz="20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endParaRPr lang="es-ES" sz="20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endParaRPr lang="es-ES" sz="20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endParaRPr lang="es-ES" sz="20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endParaRPr lang="es-ES" sz="20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endParaRPr lang="es-ES" sz="20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endParaRPr lang="es-ES" sz="20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endParaRPr lang="es-ES" sz="20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endParaRPr lang="es-ES" sz="20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endParaRPr lang="es-ES" sz="20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endParaRPr lang="es-ES" sz="20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r>
              <a:rPr lang="es-E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                       Si quieres lastimarme no lo hagas con un puñal…</a:t>
            </a:r>
          </a:p>
          <a:p>
            <a:r>
              <a:rPr lang="es-E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                      sólo dime que no me quieres, y la herida será mortal. </a:t>
            </a:r>
            <a:endParaRPr lang="es-ES" sz="2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3" name="Kép 5" descr="www.tvn.hu_918c694389110cab09e4c17b5b258651.gif"/>
          <p:cNvPicPr>
            <a:picLocks noChangeAspect="1"/>
          </p:cNvPicPr>
          <p:nvPr/>
        </p:nvPicPr>
        <p:blipFill>
          <a:blip r:embed="rId3" cstate="email">
            <a:lum contrast="20000"/>
          </a:blip>
          <a:stretch>
            <a:fillRect/>
          </a:stretch>
        </p:blipFill>
        <p:spPr>
          <a:xfrm>
            <a:off x="899592" y="4005064"/>
            <a:ext cx="1428750" cy="1619250"/>
          </a:xfrm>
          <a:prstGeom prst="rect">
            <a:avLst/>
          </a:prstGeom>
        </p:spPr>
      </p:pic>
    </p:spTree>
  </p:cSld>
  <p:clrMapOvr>
    <a:masterClrMapping/>
  </p:clrMapOvr>
  <p:transition spd="slow" advTm="1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omen_actress_models_charlize_theron_red_dress_south_desktop_1600x1200_hd-wallpaper-937170.jpg"/>
          <p:cNvPicPr>
            <a:picLocks noChangeAspect="1"/>
          </p:cNvPicPr>
          <p:nvPr/>
        </p:nvPicPr>
        <p:blipFill>
          <a:blip r:embed="rId2" cstate="email">
            <a:lum contrast="10000"/>
          </a:blip>
          <a:srcRect/>
          <a:stretch>
            <a:fillRect/>
          </a:stretch>
        </p:blipFill>
        <p:spPr>
          <a:xfrm>
            <a:off x="0" y="0"/>
            <a:ext cx="9144000" cy="6858048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571472" y="4286256"/>
            <a:ext cx="314327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Bellas son las flores, los perfumes, una canción, pero una mirada tuya no tiene comparación</a:t>
            </a:r>
            <a:endParaRPr lang="es-ES" sz="2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4" name="Kép 5" descr="www.tvn.hu_918c694389110cab09e4c17b5b258651.gif"/>
          <p:cNvPicPr>
            <a:picLocks noChangeAspect="1"/>
          </p:cNvPicPr>
          <p:nvPr/>
        </p:nvPicPr>
        <p:blipFill>
          <a:blip r:embed="rId3" cstate="email">
            <a:lum contrast="20000"/>
          </a:blip>
          <a:stretch>
            <a:fillRect/>
          </a:stretch>
        </p:blipFill>
        <p:spPr>
          <a:xfrm>
            <a:off x="467544" y="2636912"/>
            <a:ext cx="1428750" cy="1619250"/>
          </a:xfrm>
          <a:prstGeom prst="rect">
            <a:avLst/>
          </a:prstGeom>
        </p:spPr>
      </p:pic>
    </p:spTree>
  </p:cSld>
  <p:clrMapOvr>
    <a:masterClrMapping/>
  </p:clrMapOvr>
  <p:transition spd="slow" advTm="14000">
    <p:wheel spokes="8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Dell\Escritorio\Nueva carpeta (3)\AMOR\PAISAJES DE AMOR (59).gif"/>
          <p:cNvPicPr>
            <a:picLocks noChangeAspect="1" noChangeArrowheads="1" noCrop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83568" y="5373216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Cuando mires las estrellas </a:t>
            </a:r>
            <a:r>
              <a:rPr lang="es-ES" sz="2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acuerdate</a:t>
            </a:r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de mi, porque en cada una de ellas hay un beso para ti! </a:t>
            </a:r>
            <a:endParaRPr lang="es-ES" sz="2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4" name="Kép 5" descr="www.tvn.hu_918c694389110cab09e4c17b5b258651.gif"/>
          <p:cNvPicPr>
            <a:picLocks noChangeAspect="1"/>
          </p:cNvPicPr>
          <p:nvPr/>
        </p:nvPicPr>
        <p:blipFill>
          <a:blip r:embed="rId3" cstate="email">
            <a:lum contrast="20000"/>
          </a:blip>
          <a:stretch>
            <a:fillRect/>
          </a:stretch>
        </p:blipFill>
        <p:spPr>
          <a:xfrm>
            <a:off x="1691680" y="3861048"/>
            <a:ext cx="1428750" cy="1619250"/>
          </a:xfrm>
          <a:prstGeom prst="rect">
            <a:avLst/>
          </a:prstGeom>
        </p:spPr>
      </p:pic>
    </p:spTree>
  </p:cSld>
  <p:clrMapOvr>
    <a:masterClrMapping/>
  </p:clrMapOvr>
  <p:transition spd="slow" advTm="14000">
    <p:wheel spokes="8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olivia_wilde_in_a_red_dress_1280x960.jpg"/>
          <p:cNvPicPr>
            <a:picLocks noChangeAspect="1"/>
          </p:cNvPicPr>
          <p:nvPr/>
        </p:nvPicPr>
        <p:blipFill>
          <a:blip r:embed="rId2" cstate="email">
            <a:lum bright="-10000" contrast="10000"/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Kép 4" descr="48.gif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500034" y="357166"/>
            <a:ext cx="1785950" cy="178595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5072066" y="571480"/>
            <a:ext cx="378619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Amarte es un poema, quererte una verdad, pero tener tu piel de fuego es instante y realidad. </a:t>
            </a:r>
            <a:endParaRPr lang="es-ES" sz="2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>
    <p:wheel spokes="8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Dell\Escritorio\Nueva carpeta (3)\AMOR\PAISAJES DE AMOR (45)P.gif"/>
          <p:cNvPicPr>
            <a:picLocks noChangeAspect="1" noChangeArrowheads="1" noCrop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39552" y="5877272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Si tu fueras luna y yo sol, juntos </a:t>
            </a:r>
            <a:r>
              <a:rPr lang="es-ES" sz="2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hariamos</a:t>
            </a:r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un </a:t>
            </a:r>
            <a:r>
              <a:rPr lang="es-ES" sz="2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eclipe</a:t>
            </a:r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de amor. </a:t>
            </a:r>
            <a:endParaRPr lang="es-ES" sz="2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4" name="Kép 5" descr="www.tvn.hu_918c694389110cab09e4c17b5b258651.gif"/>
          <p:cNvPicPr>
            <a:picLocks noChangeAspect="1"/>
          </p:cNvPicPr>
          <p:nvPr/>
        </p:nvPicPr>
        <p:blipFill>
          <a:blip r:embed="rId3" cstate="email">
            <a:lum contrast="20000"/>
          </a:blip>
          <a:stretch>
            <a:fillRect/>
          </a:stretch>
        </p:blipFill>
        <p:spPr>
          <a:xfrm>
            <a:off x="1331640" y="4221088"/>
            <a:ext cx="1428750" cy="1619250"/>
          </a:xfrm>
          <a:prstGeom prst="rect">
            <a:avLst/>
          </a:prstGeom>
        </p:spPr>
      </p:pic>
    </p:spTree>
  </p:cSld>
  <p:clrMapOvr>
    <a:masterClrMapping/>
  </p:clrMapOvr>
  <p:transition spd="slow" advTm="14000">
    <p:wheel spokes="8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illusion-010"/>
          <p:cNvPicPr>
            <a:picLocks noChangeAspect="1" noChangeArrowheads="1"/>
          </p:cNvPicPr>
          <p:nvPr/>
        </p:nvPicPr>
        <p:blipFill>
          <a:blip r:embed="rId2" cstate="email">
            <a:duotone>
              <a:prstClr val="black"/>
              <a:schemeClr val="accent6">
                <a:tint val="45000"/>
                <a:satMod val="400000"/>
              </a:schemeClr>
            </a:duotone>
            <a:lum bright="-39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1285852" y="642918"/>
            <a:ext cx="4680108" cy="2308306"/>
          </a:xfrm>
          <a:prstGeom prst="rect">
            <a:avLst/>
          </a:prstGeom>
        </p:spPr>
        <p:txBody>
          <a:bodyPr lIns="91422" tIns="45711" rIns="91422" bIns="45711">
            <a:spAutoFit/>
          </a:bodyPr>
          <a:lstStyle/>
          <a:p>
            <a:pPr lvl="1" algn="ctr">
              <a:defRPr/>
            </a:pPr>
            <a:r>
              <a:rPr lang="es-ES" sz="36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UN FUERTE ABRAZO QUE TENGAS </a:t>
            </a:r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UN BUEN </a:t>
            </a:r>
            <a:r>
              <a:rPr lang="es-ES" sz="36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DIA</a:t>
            </a:r>
          </a:p>
        </p:txBody>
      </p:sp>
      <p:pic>
        <p:nvPicPr>
          <p:cNvPr id="11268" name="Image 2" descr="swirlrainbw3.gif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Image 2" descr="swirlrainbw3.gif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Image 2" descr="swirlrainbw3.gif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Image 2" descr="swirlrainbw3.gif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7858125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</a:p>
        </p:txBody>
      </p:sp>
    </p:spTree>
  </p:cSld>
  <p:clrMapOvr>
    <a:masterClrMapping/>
  </p:clrMapOvr>
  <p:transition spd="slow" advTm="9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email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FRASES PARA ENAMORAR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FRASES PARA ENAMORARTE</Template>
  <TotalTime>18</TotalTime>
  <Words>281</Words>
  <Application>Microsoft Office PowerPoint</Application>
  <PresentationFormat>Presentación en pantalla (4:3)</PresentationFormat>
  <Paragraphs>78</Paragraphs>
  <Slides>16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18" baseType="lpstr">
      <vt:lpstr>FRASES PARA ENAMORARTE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2014-12-15T20:02:51Z</dcterms:created>
  <dcterms:modified xsi:type="dcterms:W3CDTF">2014-12-15T20:21:38Z</dcterms:modified>
</cp:coreProperties>
</file>