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5" r:id="rId13"/>
    <p:sldId id="266" r:id="rId14"/>
    <p:sldId id="267" r:id="rId15"/>
    <p:sldId id="269" r:id="rId16"/>
    <p:sldId id="270" r:id="rId17"/>
    <p:sldId id="271" r:id="rId18"/>
    <p:sldId id="273" r:id="rId19"/>
  </p:sldIdLst>
  <p:sldSz cx="9144000" cy="5143500" type="screen16x9"/>
  <p:notesSz cx="6858000" cy="9144000"/>
  <p:embeddedFontLst>
    <p:embeddedFont>
      <p:font typeface="Brock Script" pitchFamily="2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Kristen ITC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HXYqsoARa96YAPtH2HmMQ==" hashData="ONzylUwHXoFFYAL+0pmYziHD5Z0="/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C08316"/>
    <a:srgbClr val="A8440C"/>
    <a:srgbClr val="C69F10"/>
    <a:srgbClr val="BD6A0F"/>
    <a:srgbClr val="BF840D"/>
    <a:srgbClr val="AC671C"/>
    <a:srgbClr val="7E240C"/>
    <a:srgbClr val="457383"/>
    <a:srgbClr val="20353C"/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23" autoAdjust="0"/>
  </p:normalViewPr>
  <p:slideViewPr>
    <p:cSldViewPr>
      <p:cViewPr varScale="1">
        <p:scale>
          <a:sx n="133" d="100"/>
          <a:sy n="133" d="100"/>
        </p:scale>
        <p:origin x="-312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B1D6-5A6A-409B-B681-F3C54CA7E778}" type="datetimeFigureOut">
              <a:rPr lang="es-ES" smtClean="0"/>
              <a:pPr/>
              <a:t>13/06/2020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041F-9A87-4091-823C-18E30C245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12BF99C-4590-447A-9AF4-B1A5313B7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EC5D2861-01B1-4C4F-BDE4-CF5AE79C9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D03B619B-3DB5-4CDE-AC18-DBD0049A4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096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7EACB1D6-5A6A-409B-B681-F3C54CA7E778}" type="datetimeFigureOut">
              <a:rPr lang="es-ES" smtClean="0"/>
              <a:pPr/>
              <a:t>13/06/2020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16B7041F-9A87-4091-823C-18E30C24581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1FEA642D-C68D-48E1-8E08-554A6DA680E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340606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accent5">
                <a:lumMod val="75000"/>
              </a:schemeClr>
            </a:gs>
            <a:gs pos="62000">
              <a:schemeClr val="accent6">
                <a:lumMod val="60000"/>
                <a:lumOff val="40000"/>
              </a:schemeClr>
            </a:gs>
            <a:gs pos="0">
              <a:schemeClr val="accent5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E:\PPS  EXCLUSIVOS\- Extrañándote\Imágenes\MODERN_2_©Lica Cida-©Yedralin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9525"/>
            <a:ext cx="9143999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411510"/>
            <a:ext cx="5256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dirty="0">
                <a:ln w="9525">
                  <a:solidFill>
                    <a:srgbClr val="2F9185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190500" dist="38100" dir="2700000" algn="tl">
                    <a:srgbClr val="000000">
                      <a:alpha val="71000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sp>
        <p:nvSpPr>
          <p:cNvPr id="4" name="3 Elipse">
            <a:extLst>
              <a:ext uri="{FF2B5EF4-FFF2-40B4-BE49-F238E27FC236}">
                <a16:creationId xmlns="" xmlns:a16="http://schemas.microsoft.com/office/drawing/2014/main" id="{21A023CA-9F85-4782-AD28-DF2DED6A7454}"/>
              </a:ext>
            </a:extLst>
          </p:cNvPr>
          <p:cNvSpPr/>
          <p:nvPr/>
        </p:nvSpPr>
        <p:spPr>
          <a:xfrm rot="5400000" flipV="1">
            <a:off x="-790409" y="116777"/>
            <a:ext cx="5143500" cy="4909949"/>
          </a:xfrm>
          <a:prstGeom prst="ellipse">
            <a:avLst/>
          </a:prstGeom>
          <a:blipFill dpi="0" rotWithShape="1">
            <a:blip r:embed="rId5" cstate="print">
              <a:lum bright="10000" contrast="-20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>
            <a:extLst>
              <a:ext uri="{FF2B5EF4-FFF2-40B4-BE49-F238E27FC236}">
                <a16:creationId xmlns="" xmlns:a16="http://schemas.microsoft.com/office/drawing/2014/main" id="{58247DD6-6D40-4A91-AE98-8D2359C9D1E6}"/>
              </a:ext>
            </a:extLst>
          </p:cNvPr>
          <p:cNvSpPr/>
          <p:nvPr/>
        </p:nvSpPr>
        <p:spPr>
          <a:xfrm rot="10800000">
            <a:off x="-1" y="2841781"/>
            <a:ext cx="9144000" cy="2301720"/>
          </a:xfrm>
          <a:prstGeom prst="ellipse">
            <a:avLst/>
          </a:prstGeom>
          <a:blipFill dpi="0" rotWithShape="1">
            <a:blip r:embed="rId5" cstate="print">
              <a:lum bright="10000" contrast="-20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>
            <a:extLst>
              <a:ext uri="{FF2B5EF4-FFF2-40B4-BE49-F238E27FC236}">
                <a16:creationId xmlns="" xmlns:a16="http://schemas.microsoft.com/office/drawing/2014/main" id="{2560F89B-CCA4-4877-B0FD-7BCC74583C81}"/>
              </a:ext>
            </a:extLst>
          </p:cNvPr>
          <p:cNvSpPr/>
          <p:nvPr/>
        </p:nvSpPr>
        <p:spPr>
          <a:xfrm>
            <a:off x="0" y="0"/>
            <a:ext cx="9144000" cy="2301720"/>
          </a:xfrm>
          <a:prstGeom prst="ellipse">
            <a:avLst/>
          </a:prstGeom>
          <a:blipFill dpi="0" rotWithShape="1">
            <a:blip r:embed="rId5" cstate="print">
              <a:lum bright="10000" contrast="-20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>
            <a:extLst>
              <a:ext uri="{FF2B5EF4-FFF2-40B4-BE49-F238E27FC236}">
                <a16:creationId xmlns="" xmlns:a16="http://schemas.microsoft.com/office/drawing/2014/main" id="{BB51F0A6-6C4E-4DFE-92E2-6BCF68179748}"/>
              </a:ext>
            </a:extLst>
          </p:cNvPr>
          <p:cNvSpPr/>
          <p:nvPr/>
        </p:nvSpPr>
        <p:spPr>
          <a:xfrm rot="5400000">
            <a:off x="4825882" y="166141"/>
            <a:ext cx="5143500" cy="4811225"/>
          </a:xfrm>
          <a:prstGeom prst="ellipse">
            <a:avLst/>
          </a:prstGeom>
          <a:blipFill dpi="0" rotWithShape="1">
            <a:blip r:embed="rId5" cstate="print">
              <a:lum bright="10000" contrast="-20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Rocío Dúrcal -  Extrañándo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44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8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844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E:\Imágenes\parejas\England_Sunrises_and_47216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rgbClr val="51232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Extrañándote\Imágenes\5897a0ff717a17c737b4f8a79b1df589+26a4b1220032f7d92e33f373025f656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25400"/>
            <a:ext cx="9167813" cy="51943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771550"/>
            <a:ext cx="39604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puedo ser fuerte, </a:t>
            </a:r>
          </a:p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puedo hoy que tu no estas aquí</a:t>
            </a:r>
          </a:p>
        </p:txBody>
      </p:sp>
      <p:pic>
        <p:nvPicPr>
          <p:cNvPr id="4099" name="Picture 3" descr="E:\PPS  EXCLUSIVOS\- Extrañándote\Imágenes\19aac-mirando_al_mar_15b2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4104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Mendigo sonrisas</a:t>
            </a:r>
            <a:b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duele hasta el aire</a:t>
            </a:r>
            <a:b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choca en mí.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Extrañándote\Imágenes\convertir-la-amistad-en-amor-un-estudio-revela-como-hacerlo-facilm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3175"/>
            <a:ext cx="9174163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9552" y="3795886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Conmigo no suenan los chistes</a:t>
            </a:r>
            <a:b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un día contigo aprendí</a:t>
            </a:r>
          </a:p>
        </p:txBody>
      </p:sp>
      <p:pic>
        <p:nvPicPr>
          <p:cNvPr id="3076" name="Picture 4" descr="E:\PPS  EXCLUSIVOS\- Extrañándote\Imágenes\women-mirror-models-window-blue-hair-reflections-mood-sad-sorrow-love-romance-waiting-wallpaper-164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164638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44208" y="627534"/>
            <a:ext cx="2411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muerde este frío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matan las horas, me matan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repeatCount="200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3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0B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Extrañándote\Imágenes\10761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58288" cy="5133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555526"/>
            <a:ext cx="5256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Parece que tu te llevaste mi</a:t>
            </a:r>
            <a:b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mundo contigo también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3BD3066C-8B3B-46D0-B4F8-3604311DEB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5"/>
            <a:ext cx="9144000" cy="51339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01416" y="278527"/>
            <a:ext cx="5634880" cy="1913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Procuro otras calles</a:t>
            </a:r>
            <a:b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   pero siempre llego</a:t>
            </a:r>
            <a:b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     a las mismas </a:t>
            </a:r>
          </a:p>
          <a:p>
            <a:pPr>
              <a:lnSpc>
                <a:spcPts val="3500"/>
              </a:lnSpc>
            </a:pP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         de ayer.   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8D6CCC3B-0801-48A4-B1E3-911911851A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14"/>
            <a:ext cx="9144000" cy="5128671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0" y="339502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hay nada que logre </a:t>
            </a:r>
          </a:p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borrarte un minuto en mi vida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65A98954-3552-44D8-9F2C-9C35A9166A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14"/>
            <a:ext cx="9144000" cy="512354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63888" y="48351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Tengo tanto cielo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soy un ave perdida.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D2F9E404-CD48-4508-9502-1FB728A006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2" y="-13716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403648" y="1683046"/>
            <a:ext cx="2714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rgbClr val="3C17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="" xmlns:a16="http://schemas.microsoft.com/office/drawing/2014/main" id="{84FD1AF2-F5F3-4391-A364-235D6630CE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31362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vivo extrañando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tus besos y tu mirada, si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3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="" xmlns:a16="http://schemas.microsoft.com/office/drawing/2014/main" id="{261D1BB0-5694-429A-A31C-BEA661969BE0}"/>
              </a:ext>
            </a:extLst>
          </p:cNvPr>
          <p:cNvSpPr/>
          <p:nvPr/>
        </p:nvSpPr>
        <p:spPr>
          <a:xfrm>
            <a:off x="0" y="21418"/>
            <a:ext cx="8999982" cy="5138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4700B45D-CB56-42D2-A0DD-A7021D04E6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187624" y="3867894"/>
            <a:ext cx="2714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E06B0A8F-EBAA-4533-B432-0CB94BE6D2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3999" cy="513892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851920" y="41151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quede desde el día que te fuiste</a:t>
            </a:r>
            <a:b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extrañándote.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7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8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xtrañándote\Imágenes\OTOO%2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491880" y="41151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491880" y="257175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652120" y="149163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331640" y="149163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331640" y="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652120" y="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31640" y="298326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652120" y="2983260"/>
            <a:ext cx="2160240" cy="2160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39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Extrañándote\Imágenes\16 - 89994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9 Triángulo isósceles"/>
          <p:cNvSpPr/>
          <p:nvPr/>
        </p:nvSpPr>
        <p:spPr>
          <a:xfrm rot="5400000">
            <a:off x="-292893" y="292895"/>
            <a:ext cx="5143500" cy="4557713"/>
          </a:xfrm>
          <a:prstGeom prst="triangle">
            <a:avLst/>
          </a:prstGeom>
          <a:solidFill>
            <a:srgbClr val="976E5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10 Combinar"/>
          <p:cNvSpPr/>
          <p:nvPr/>
        </p:nvSpPr>
        <p:spPr>
          <a:xfrm rot="5400000">
            <a:off x="4286250" y="285749"/>
            <a:ext cx="5143500" cy="4572000"/>
          </a:xfrm>
          <a:prstGeom prst="flowChartMerge">
            <a:avLst/>
          </a:prstGeom>
          <a:solidFill>
            <a:srgbClr val="976E5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7 Triángulo isósceles"/>
          <p:cNvSpPr/>
          <p:nvPr/>
        </p:nvSpPr>
        <p:spPr>
          <a:xfrm>
            <a:off x="0" y="2571749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976E5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8 Combinar"/>
          <p:cNvSpPr/>
          <p:nvPr/>
        </p:nvSpPr>
        <p:spPr>
          <a:xfrm>
            <a:off x="0" y="1"/>
            <a:ext cx="9144000" cy="2625329"/>
          </a:xfrm>
          <a:prstGeom prst="flowChartMerge">
            <a:avLst/>
          </a:prstGeom>
          <a:solidFill>
            <a:srgbClr val="976E5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4000" fill="hold"/>
                                        <p:tgtEl>
                                          <p:spTgt spid="9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1C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Extrañándote\Imágenes\35119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28992" y="357172"/>
            <a:ext cx="2786082" cy="236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1" dirty="0">
                <a:solidFill>
                  <a:srgbClr val="2A22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hay nada que logre borrarte un minuto en mi vida</a:t>
            </a:r>
          </a:p>
        </p:txBody>
      </p:sp>
      <p:pic>
        <p:nvPicPr>
          <p:cNvPr id="8194" name="Picture 2" descr="E:\PPS  EXCLUSIVOS\- Extrañándote\Imágenes\18 - 35333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785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Tengo tanto cielo</a:t>
            </a:r>
            <a:br>
              <a:rPr lang="es-E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soy un ave perdida.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66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" y="9525"/>
            <a:ext cx="9123363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643570" y="2357436"/>
            <a:ext cx="2714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rgbClr val="4200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9512" y="555526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192B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vivo extrañando </a:t>
            </a:r>
          </a:p>
          <a:p>
            <a:pPr algn="ctr"/>
            <a:r>
              <a:rPr lang="es-ES" sz="3600" b="1" dirty="0">
                <a:solidFill>
                  <a:srgbClr val="192B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tus besos y tu mirada, si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43E0A"/>
            </a:gs>
            <a:gs pos="50000">
              <a:schemeClr val="accent1">
                <a:lumMod val="50000"/>
              </a:schemeClr>
            </a:gs>
            <a:gs pos="100000">
              <a:srgbClr val="12201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:\PPS  EXCLUSIVOS\- Extrañándote\Imágenes\21 - 69897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0824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339502"/>
            <a:ext cx="2714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6149" name="Picture 5" descr="E:\PPS  EXCLUSIVOS\- Extrañándote\Imágenes\78016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400" y="0"/>
            <a:ext cx="9166225" cy="51160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1347614"/>
            <a:ext cx="360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quede desde el día que te fuiste</a:t>
            </a:r>
            <a:b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extrañándote.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Extrañándote\Imágenes\merydesign_femme4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3723878"/>
            <a:ext cx="27142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23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668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635896" y="9155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vivo extrañando</a:t>
            </a:r>
            <a:br>
              <a:rPr lang="es-ES" sz="36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tus besos y tu mirada, si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0" dur="4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0E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98852D96-3865-4B45-806A-BF10213B9B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11484"/>
            <a:ext cx="9137650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92080" y="968452"/>
            <a:ext cx="2714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rgbClr val="CBB9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Extrañándote</a:t>
            </a:r>
          </a:p>
        </p:txBody>
      </p:sp>
      <p:pic>
        <p:nvPicPr>
          <p:cNvPr id="4097" name="Picture 1" descr="E:\PPS  EXCLUSIVOS\- Extrañándote\Imágenes\25 - USA_Parks_Evening_Pond_Tarpon_Springs_Florida_515971_1280x72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-6912"/>
            <a:ext cx="9163050" cy="51389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19822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quede desde el día que te fuiste</a:t>
            </a:r>
            <a:br>
              <a:rPr lang="es-ES" sz="3600" b="1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solo extrañándote.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CE3DDBE2-7A6A-41ED-B221-4CE10747D2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95536" y="339502"/>
            <a:ext cx="2165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Junio 2020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8370" y="1263779"/>
            <a:ext cx="44662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Extrañándote</a:t>
            </a:r>
          </a:p>
          <a:p>
            <a:r>
              <a:rPr lang="es-E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 Rocío Dúrcal</a:t>
            </a: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236296" y="2931791"/>
            <a:ext cx="1172342" cy="1524902"/>
            <a:chOff x="6948264" y="2205038"/>
            <a:chExt cx="1763959" cy="1615150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6948264" y="3428998"/>
              <a:ext cx="1763959" cy="391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s-ES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10 Rectángulo"/>
          <p:cNvSpPr/>
          <p:nvPr/>
        </p:nvSpPr>
        <p:spPr>
          <a:xfrm>
            <a:off x="1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6" name="11 Rectángulo"/>
          <p:cNvSpPr/>
          <p:nvPr/>
        </p:nvSpPr>
        <p:spPr>
          <a:xfrm>
            <a:off x="1537466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7" name="12 Rectángulo"/>
          <p:cNvSpPr/>
          <p:nvPr/>
        </p:nvSpPr>
        <p:spPr>
          <a:xfrm>
            <a:off x="3033949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8" name="13 Rectángulo"/>
          <p:cNvSpPr/>
          <p:nvPr/>
        </p:nvSpPr>
        <p:spPr>
          <a:xfrm>
            <a:off x="4572001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 dirty="0"/>
          </a:p>
        </p:txBody>
      </p:sp>
      <p:sp>
        <p:nvSpPr>
          <p:cNvPr id="10" name="14 Rectángulo"/>
          <p:cNvSpPr/>
          <p:nvPr/>
        </p:nvSpPr>
        <p:spPr>
          <a:xfrm>
            <a:off x="6110053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 dirty="0"/>
          </a:p>
        </p:txBody>
      </p:sp>
      <p:sp>
        <p:nvSpPr>
          <p:cNvPr id="11" name="15 Rectángulo"/>
          <p:cNvSpPr/>
          <p:nvPr/>
        </p:nvSpPr>
        <p:spPr>
          <a:xfrm>
            <a:off x="7606535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2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="" xmlns:a16="http://schemas.microsoft.com/office/drawing/2014/main" id="{19F06A28-45FB-4F80-BB7E-E478D017B717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="" xmlns:a16="http://schemas.microsoft.com/office/drawing/2014/main" id="{1918F2FB-BBFA-4BEB-9191-6E1EF0304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="" xmlns:a16="http://schemas.microsoft.com/office/drawing/2014/main" id="{9835F43A-0262-4F5A-8302-200617BAB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="" xmlns:a16="http://schemas.microsoft.com/office/drawing/2014/main" id="{0D41E2CD-F9F7-4385-B36A-D1BF8E5D1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="" xmlns:a16="http://schemas.microsoft.com/office/drawing/2014/main" id="{5BF35D7A-FD09-40D9-A500-CB085B0017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="" xmlns:a16="http://schemas.microsoft.com/office/drawing/2014/main" id="{43DCE985-DBB6-481F-9720-C5E3091B0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="" xmlns:a16="http://schemas.microsoft.com/office/drawing/2014/main" id="{C597F648-5CA0-4C81-BA91-1E4783960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="" xmlns:a16="http://schemas.microsoft.com/office/drawing/2014/main" id="{B99CC1B3-57E9-444F-8B9E-3A01DFF0A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="" xmlns:a16="http://schemas.microsoft.com/office/drawing/2014/main" id="{4A1806BC-FA9D-4074-8345-27B85B463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="" xmlns:a16="http://schemas.microsoft.com/office/drawing/2014/main" id="{B54FDE4B-A4C2-41EA-99EC-CC6B80AED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="" xmlns:a16="http://schemas.microsoft.com/office/drawing/2014/main" id="{FE809E77-8208-41E9-8519-4F611B73D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="" xmlns:a16="http://schemas.microsoft.com/office/drawing/2014/main" id="{38A69193-21A9-4C17-9A11-8CDF2B09B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="" xmlns:a16="http://schemas.microsoft.com/office/drawing/2014/main" id="{AB3474CD-1B03-41FC-BAFB-C8E2E9535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="" xmlns:a16="http://schemas.microsoft.com/office/drawing/2014/main" id="{64D63762-D61F-4517-B6AC-79566265D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5362825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147</Words>
  <Application>Microsoft Office PowerPoint</Application>
  <PresentationFormat>Presentación en pantalla (16:9)</PresentationFormat>
  <Paragraphs>34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Brock Script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56</cp:revision>
  <dcterms:created xsi:type="dcterms:W3CDTF">2020-02-28T21:56:21Z</dcterms:created>
  <dcterms:modified xsi:type="dcterms:W3CDTF">2020-06-13T14:08:18Z</dcterms:modified>
</cp:coreProperties>
</file>