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8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6" r:id="rId24"/>
    <p:sldId id="279" r:id="rId25"/>
  </p:sldIdLst>
  <p:sldSz cx="9144000" cy="5143500" type="screen16x9"/>
  <p:notesSz cx="6858000" cy="9144000"/>
  <p:embeddedFontLst>
    <p:embeddedFont>
      <p:font typeface="Harrington" pitchFamily="82" charset="0"/>
      <p:regular r:id="rId26"/>
    </p:embeddedFont>
    <p:embeddedFont>
      <p:font typeface="Calibri" pitchFamily="34" charset="0"/>
      <p:regular r:id="rId27"/>
      <p:bold r:id="rId28"/>
      <p:italic r:id="rId29"/>
      <p:boldItalic r:id="rId30"/>
    </p:embeddedFont>
    <p:embeddedFont>
      <p:font typeface="Brock Script" pitchFamily="2" charset="0"/>
      <p:regular r:id="rId31"/>
    </p:embeddedFont>
    <p:embeddedFont>
      <p:font typeface="Kristen ITC" pitchFamily="66" charset="0"/>
      <p:regular r:id="rId3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w48v7M/L16cuE2Zq2NbAg==" hashData="lg3mRhQtMX9wbqaOyKo/iaLMxf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83A343"/>
    <a:srgbClr val="FF4FC4"/>
    <a:srgbClr val="D99694"/>
    <a:srgbClr val="FF66CC"/>
    <a:srgbClr val="59494B"/>
    <a:srgbClr val="725E61"/>
    <a:srgbClr val="66636D"/>
    <a:srgbClr val="6C5C74"/>
    <a:srgbClr val="CCA866"/>
    <a:srgbClr val="0094C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6304" autoAdjust="0"/>
    <p:restoredTop sz="94660"/>
  </p:normalViewPr>
  <p:slideViewPr>
    <p:cSldViewPr>
      <p:cViewPr varScale="1">
        <p:scale>
          <a:sx n="138" d="100"/>
          <a:sy n="138" d="100"/>
        </p:scale>
        <p:origin x="-120" y="-16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7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4728-0909-40D4-9BF9-C95F3D608521}" type="datetimeFigureOut">
              <a:rPr lang="es-ES" smtClean="0"/>
              <a:pPr/>
              <a:t>28/12/2021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A81BE-43E6-41E6-B9D3-30697EC3B8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4728-0909-40D4-9BF9-C95F3D608521}" type="datetimeFigureOut">
              <a:rPr lang="es-ES" smtClean="0"/>
              <a:pPr/>
              <a:t>28/12/2021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A81BE-43E6-41E6-B9D3-30697EC3B8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4728-0909-40D4-9BF9-C95F3D608521}" type="datetimeFigureOut">
              <a:rPr lang="es-ES" smtClean="0"/>
              <a:pPr/>
              <a:t>28/12/2021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A81BE-43E6-41E6-B9D3-30697EC3B8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4728-0909-40D4-9BF9-C95F3D608521}" type="datetimeFigureOut">
              <a:rPr lang="es-ES" smtClean="0"/>
              <a:pPr/>
              <a:t>28/12/2021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A81BE-43E6-41E6-B9D3-30697EC3B8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4728-0909-40D4-9BF9-C95F3D608521}" type="datetimeFigureOut">
              <a:rPr lang="es-ES" smtClean="0"/>
              <a:pPr/>
              <a:t>28/12/2021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A81BE-43E6-41E6-B9D3-30697EC3B8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4728-0909-40D4-9BF9-C95F3D608521}" type="datetimeFigureOut">
              <a:rPr lang="es-ES" smtClean="0"/>
              <a:pPr/>
              <a:t>28/12/2021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A81BE-43E6-41E6-B9D3-30697EC3B8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4728-0909-40D4-9BF9-C95F3D608521}" type="datetimeFigureOut">
              <a:rPr lang="es-ES" smtClean="0"/>
              <a:pPr/>
              <a:t>28/12/2021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A81BE-43E6-41E6-B9D3-30697EC3B8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4728-0909-40D4-9BF9-C95F3D608521}" type="datetimeFigureOut">
              <a:rPr lang="es-ES" smtClean="0"/>
              <a:pPr/>
              <a:t>28/12/2021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A81BE-43E6-41E6-B9D3-30697EC3B8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4728-0909-40D4-9BF9-C95F3D608521}" type="datetimeFigureOut">
              <a:rPr lang="es-ES" smtClean="0"/>
              <a:pPr/>
              <a:t>28/12/2021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A81BE-43E6-41E6-B9D3-30697EC3B8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4728-0909-40D4-9BF9-C95F3D608521}" type="datetimeFigureOut">
              <a:rPr lang="es-ES" smtClean="0"/>
              <a:pPr/>
              <a:t>28/12/2021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A81BE-43E6-41E6-B9D3-30697EC3B8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84728-0909-40D4-9BF9-C95F3D608521}" type="datetimeFigureOut">
              <a:rPr lang="es-ES" smtClean="0"/>
              <a:pPr/>
              <a:t>28/12/2021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A81BE-43E6-41E6-B9D3-30697EC3B8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18884728-0909-40D4-9BF9-C95F3D608521}" type="datetimeFigureOut">
              <a:rPr lang="es-ES" smtClean="0"/>
              <a:pPr/>
              <a:t>28/12/2021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D97A81BE-43E6-41E6-B9D3-30697EC3B8F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93000" b="-9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E:\PPS  EXCLUSIVOS\- Éxtasis\Imágenes\Cómo-embellecer-el-cuerpo-y-el-espíritu-1080x6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827584" y="938695"/>
            <a:ext cx="3312368" cy="4204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es-ES" sz="7200" b="1" dirty="0" smtClean="0">
                <a:ln>
                  <a:solidFill>
                    <a:srgbClr val="803D06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É</a:t>
            </a:r>
          </a:p>
          <a:p>
            <a:pPr>
              <a:lnSpc>
                <a:spcPts val="4500"/>
              </a:lnSpc>
            </a:pPr>
            <a:r>
              <a:rPr lang="es-ES" sz="7200" b="1" dirty="0" smtClean="0">
                <a:ln>
                  <a:solidFill>
                    <a:srgbClr val="803D06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8800" b="1" dirty="0" smtClean="0">
                <a:ln>
                  <a:solidFill>
                    <a:srgbClr val="803D06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x</a:t>
            </a:r>
          </a:p>
          <a:p>
            <a:pPr>
              <a:lnSpc>
                <a:spcPts val="4500"/>
              </a:lnSpc>
            </a:pPr>
            <a:r>
              <a:rPr lang="es-ES" sz="7200" b="1" dirty="0" smtClean="0">
                <a:ln>
                  <a:solidFill>
                    <a:srgbClr val="803D06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T</a:t>
            </a:r>
          </a:p>
          <a:p>
            <a:pPr>
              <a:lnSpc>
                <a:spcPts val="4500"/>
              </a:lnSpc>
            </a:pPr>
            <a:r>
              <a:rPr lang="es-ES" sz="7200" b="1" dirty="0" smtClean="0">
                <a:ln>
                  <a:solidFill>
                    <a:srgbClr val="803D06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A</a:t>
            </a:r>
          </a:p>
          <a:p>
            <a:pPr>
              <a:lnSpc>
                <a:spcPts val="4500"/>
              </a:lnSpc>
            </a:pPr>
            <a:r>
              <a:rPr lang="es-ES" sz="7200" b="1" dirty="0" smtClean="0">
                <a:ln>
                  <a:solidFill>
                    <a:srgbClr val="803D06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S</a:t>
            </a:r>
          </a:p>
          <a:p>
            <a:pPr>
              <a:lnSpc>
                <a:spcPts val="4500"/>
              </a:lnSpc>
            </a:pPr>
            <a:r>
              <a:rPr lang="es-ES" sz="7200" b="1" dirty="0" smtClean="0">
                <a:ln>
                  <a:solidFill>
                    <a:srgbClr val="803D06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I</a:t>
            </a:r>
          </a:p>
          <a:p>
            <a:pPr>
              <a:lnSpc>
                <a:spcPts val="4500"/>
              </a:lnSpc>
            </a:pPr>
            <a:r>
              <a:rPr lang="es-ES" sz="7200" b="1" dirty="0" smtClean="0">
                <a:ln>
                  <a:solidFill>
                    <a:srgbClr val="803D06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S</a:t>
            </a:r>
            <a:endParaRPr lang="es-ES" sz="10000" dirty="0">
              <a:ln>
                <a:solidFill>
                  <a:srgbClr val="803D06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glow rad="63500">
                  <a:schemeClr val="accent6">
                    <a:lumMod val="50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2" name="1 Cinta curvada hacia arriba"/>
          <p:cNvSpPr/>
          <p:nvPr/>
        </p:nvSpPr>
        <p:spPr>
          <a:xfrm>
            <a:off x="0" y="0"/>
            <a:ext cx="9144000" cy="5143500"/>
          </a:xfrm>
          <a:prstGeom prst="ellipseRibbon2">
            <a:avLst/>
          </a:prstGeom>
          <a:blipFill>
            <a:blip r:embed="rId6" cstate="print"/>
            <a:stretch>
              <a:fillRect/>
            </a:stretch>
          </a:blipFill>
          <a:ln w="63500"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ln>
                <a:solidFill>
                  <a:srgbClr val="3A1D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" name="2 Cinta curvada hacia arriba"/>
          <p:cNvSpPr/>
          <p:nvPr/>
        </p:nvSpPr>
        <p:spPr>
          <a:xfrm>
            <a:off x="899592" y="843558"/>
            <a:ext cx="7560840" cy="3456384"/>
          </a:xfrm>
          <a:prstGeom prst="ellipseRibbon2">
            <a:avLst/>
          </a:prstGeom>
          <a:blipFill>
            <a:blip r:embed="rId6" cstate="print"/>
            <a:stretch>
              <a:fillRect/>
            </a:stretch>
          </a:blipFill>
          <a:ln w="63500"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ln>
                <a:solidFill>
                  <a:srgbClr val="3A1D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" name="3 Cinta curvada hacia arriba"/>
          <p:cNvSpPr/>
          <p:nvPr/>
        </p:nvSpPr>
        <p:spPr>
          <a:xfrm>
            <a:off x="1691680" y="1635646"/>
            <a:ext cx="5976664" cy="1872208"/>
          </a:xfrm>
          <a:prstGeom prst="ellipseRibbon2">
            <a:avLst/>
          </a:prstGeom>
          <a:blipFill>
            <a:blip r:embed="rId6" cstate="print"/>
            <a:stretch>
              <a:fillRect/>
            </a:stretch>
          </a:blipFill>
          <a:ln w="63500"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ln>
                <a:solidFill>
                  <a:srgbClr val="3A1D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" name="4 Cinta curvada hacia arriba"/>
          <p:cNvSpPr/>
          <p:nvPr/>
        </p:nvSpPr>
        <p:spPr>
          <a:xfrm>
            <a:off x="2267744" y="2211710"/>
            <a:ext cx="4824536" cy="720080"/>
          </a:xfrm>
          <a:prstGeom prst="ellipseRibbon2">
            <a:avLst/>
          </a:prstGeom>
          <a:blipFill>
            <a:blip r:embed="rId6" cstate="print"/>
            <a:stretch>
              <a:fillRect/>
            </a:stretch>
          </a:blipFill>
          <a:ln w="63500" cmpd="tri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ln>
                <a:solidFill>
                  <a:srgbClr val="3A1D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2" name="Marco Antonio Solís (Otra Navidad Sin Ti) -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5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xit" presetSubtype="0" fill="hold" grpId="2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xit" presetSubtype="0" fill="hold" grpId="2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5" presetClass="exit" presetSubtype="0" fill="hold" grpId="2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exit" presetSubtype="0" fill="hold" grpId="2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CA2B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1" descr="E:\PPS  EXCLUSIVOS\- Éxtasis\Imágenes\USA_Coast_Malibu_Beach_California_Crag_HDR_55296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pic>
        <p:nvPicPr>
          <p:cNvPr id="22529" name="Picture 1" descr="E:\PPS  EXCLUSIVOS\- Éxtasis\Imágenes\USA_Coast_Malibu_Beach_California_Crag_HDR_552967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Éxtasis\Imágenes\Roses_Gray_background_Three_3_Pink_color_Drops_605814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3867894"/>
            <a:ext cx="47692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63500">
                    <a:srgbClr val="FF339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Cada rosa gentil ayer nacida,</a:t>
            </a:r>
          </a:p>
        </p:txBody>
      </p:sp>
      <p:pic>
        <p:nvPicPr>
          <p:cNvPr id="2052" name="Picture 4" descr="E:\PPS  EXCLUSIVOS\- Éxtasis\Imágenes\Lake_Mountains_Austria_Winter_Keltendorf_574157_1280x8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47485" y="339502"/>
            <a:ext cx="40324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53350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Cada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53350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aurora que apunta entre sonrojos,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738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Éxtasis\Imágenes\5 - spir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5508104" y="699542"/>
            <a:ext cx="32388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chemeClr val="accent4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ejan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chemeClr val="accent4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 alma en el éxtasis sumida...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PPS  EXCLUSIVOS\- Éxtasis\Imágenes\France_Sunrises_and_sunsets_Coast_Sea_Sky_Brittany_585095_1280x73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4" y="3435846"/>
            <a:ext cx="36724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3C530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¡Nunca se cansan de mirar mis ojos</a:t>
            </a:r>
          </a:p>
        </p:txBody>
      </p:sp>
      <p:pic>
        <p:nvPicPr>
          <p:cNvPr id="21507" name="Picture 3" descr="E:\PPS  EXCLUSIVOS\- Éxtasis\Imágenes\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52120" y="411510"/>
            <a:ext cx="31838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5F170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5F170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perpetuo milagro de la vida!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50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1" name="Picture 1" descr="E:\PPS  EXCLUSIVOS\- Éxtasis\Imágenes\Fields_Trees_Night_45129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Scale>
                                      <p:cBhvr>
                                        <p:cTn id="30" dur="4000" fill="hold"/>
                                        <p:tgtEl>
                                          <p:spTgt spid="2048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4" grpId="0" animBg="1"/>
      <p:bldP spid="4" grpId="1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84B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E:\PPS  EXCLUSIVOS\- Éxtasis\Imágenes\photographerling-gallery-night-astro5+png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91680" y="699542"/>
            <a:ext cx="58721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30E1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Años ha que contemplo las estrellas</a:t>
            </a:r>
          </a:p>
        </p:txBody>
      </p:sp>
      <p:pic>
        <p:nvPicPr>
          <p:cNvPr id="17410" name="Picture 2" descr="E:\PPS  EXCLUSIVOS\- Éxtasis\Imágenes\R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95736" y="3651870"/>
            <a:ext cx="55274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A6370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A6370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A6370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diáfanas noches españolas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49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2" name="Picture 2" descr="E:\PPS  EXCLUSIVOS\- Éxtasis\Imágenes\R (1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937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31840" y="987574"/>
            <a:ext cx="386516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31190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31190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31190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encuentro cada vez mas bellas.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C55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Éxtasis\Imágenes\4662506917_f1e59945e7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1203598"/>
            <a:ext cx="39604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311901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Años ha que en el mar, conmigo a solas,</a:t>
            </a:r>
          </a:p>
        </p:txBody>
      </p:sp>
      <p:pic>
        <p:nvPicPr>
          <p:cNvPr id="14339" name="Picture 3" descr="E:\PPS  EXCLUSIVOS\- Éxtasis\Imágenes\resize-im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191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5976" y="555526"/>
            <a:ext cx="44644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A6223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A6223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A6223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olas escucho las querellas,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32F2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Éxtasis\Imágenes\Waves_Brown_haired_Dress_Rest_520433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6" name="5 Abrir llave"/>
          <p:cNvSpPr/>
          <p:nvPr/>
        </p:nvSpPr>
        <p:spPr>
          <a:xfrm rot="5400000" flipH="1">
            <a:off x="3286125" y="-3286128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chemeClr val="accent5">
              <a:lumMod val="50000"/>
              <a:alpha val="50196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Abrir llave"/>
          <p:cNvSpPr/>
          <p:nvPr/>
        </p:nvSpPr>
        <p:spPr>
          <a:xfrm rot="5400000">
            <a:off x="3286125" y="-714378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chemeClr val="accent5">
              <a:lumMod val="50000"/>
              <a:alpha val="50196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5868144" y="483518"/>
            <a:ext cx="29523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A525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A525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A525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aun me pasma el prodigio de </a:t>
            </a:r>
            <a:endParaRPr lang="es-ES" sz="2800" b="1" dirty="0" smtClean="0">
              <a:solidFill>
                <a:schemeClr val="bg1"/>
              </a:solidFill>
              <a:effectLst>
                <a:glow rad="63500">
                  <a:srgbClr val="0A5256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A525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A525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olas!</a:t>
            </a:r>
          </a:p>
        </p:txBody>
      </p:sp>
      <p:sp>
        <p:nvSpPr>
          <p:cNvPr id="4" name="3 Abrir llave"/>
          <p:cNvSpPr/>
          <p:nvPr/>
        </p:nvSpPr>
        <p:spPr>
          <a:xfrm rot="10800000">
            <a:off x="0" y="-3"/>
            <a:ext cx="4572000" cy="5143500"/>
          </a:xfrm>
          <a:prstGeom prst="leftBrace">
            <a:avLst>
              <a:gd name="adj1" fmla="val 37484"/>
              <a:gd name="adj2" fmla="val 50021"/>
            </a:avLst>
          </a:prstGeom>
          <a:solidFill>
            <a:srgbClr val="00CC99">
              <a:alpha val="49804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Abrir llave"/>
          <p:cNvSpPr/>
          <p:nvPr/>
        </p:nvSpPr>
        <p:spPr>
          <a:xfrm rot="10800000" flipH="1">
            <a:off x="4572000" y="0"/>
            <a:ext cx="4572000" cy="5143498"/>
          </a:xfrm>
          <a:prstGeom prst="leftBrace">
            <a:avLst>
              <a:gd name="adj1" fmla="val 37483"/>
              <a:gd name="adj2" fmla="val 50022"/>
            </a:avLst>
          </a:prstGeom>
          <a:solidFill>
            <a:srgbClr val="00CC99">
              <a:alpha val="49804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" grpId="0"/>
      <p:bldP spid="4" grpId="0" animBg="1"/>
      <p:bldP spid="5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A67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Éxtasis\Imágenes\15 - Bulgaria_Coast_Sunrises_and_sunsets_Waves_546005_1280x85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428728" y="589345"/>
            <a:ext cx="6500812" cy="4071938"/>
          </a:xfrm>
          <a:prstGeom prst="rect">
            <a:avLst/>
          </a:prstGeom>
          <a:solidFill>
            <a:srgbClr val="FF6D4B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49978"/>
            </a:avLst>
          </a:prstGeom>
          <a:solidFill>
            <a:srgbClr val="6600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5400000">
            <a:off x="-249746" y="249746"/>
            <a:ext cx="5143500" cy="4644008"/>
          </a:xfrm>
          <a:prstGeom prst="triangle">
            <a:avLst>
              <a:gd name="adj" fmla="val 50000"/>
            </a:avLst>
          </a:prstGeom>
          <a:solidFill>
            <a:srgbClr val="6600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49999"/>
            </a:avLst>
          </a:prstGeom>
          <a:solidFill>
            <a:srgbClr val="6600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4286250" y="285750"/>
            <a:ext cx="5143500" cy="4572000"/>
          </a:xfrm>
          <a:prstGeom prst="triangle">
            <a:avLst>
              <a:gd name="adj" fmla="val 49716"/>
            </a:avLst>
          </a:prstGeom>
          <a:solidFill>
            <a:srgbClr val="6600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63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3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2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6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8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3" grpId="0" animBg="1"/>
      <p:bldP spid="4" grpId="0" animBg="1"/>
      <p:bldP spid="5" grpId="0" animBg="1"/>
      <p:bldP spid="6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accent5">
                <a:lumMod val="75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5" name="Picture 1" descr="E:\PPS  EXCLUSIVOS\- Éxtasis\Imágenes\Thailand_Sea_Stones_Island_Scenery_Dress_Hat_605050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76056" y="411510"/>
            <a:ext cx="2664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18414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Cada vez hallo la 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18414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naturaleza</a:t>
            </a:r>
            <a:endParaRPr lang="es-ES" sz="2800" b="1" dirty="0">
              <a:solidFill>
                <a:schemeClr val="bg1"/>
              </a:solidFill>
              <a:effectLst>
                <a:glow rad="63500">
                  <a:srgbClr val="18414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1266" name="Picture 2" descr="E:\PPS  EXCLUSIVOS\- Éxtasis\Imágenes\USA_Parks_Mountains_Autumn_Lake_Scenery_Panorama_607503_1280x5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83768" y="3651870"/>
            <a:ext cx="3600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7728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7728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ás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7728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sobrenatural, más pura y santa,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3" grpId="0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DA8A14"/>
            </a:gs>
            <a:gs pos="100000">
              <a:schemeClr val="accent5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Éxtasis\Imágenes\USA_Parks_Winter_Sunrises_and_sunsets_Arches_607522_1280x64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4" y="38100"/>
            <a:ext cx="9153524" cy="51054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51720" y="339502"/>
            <a:ext cx="58849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E3E7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mí, en rededor, todo es belleza;</a:t>
            </a:r>
          </a:p>
        </p:txBody>
      </p:sp>
      <p:pic>
        <p:nvPicPr>
          <p:cNvPr id="10243" name="Picture 3" descr="E:\PPS  EXCLUSIVOS\- Éxtasis\Imágenes\Norway_Lofoten_Mountains_Sea_From_above_592230_1365x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51720" y="3795886"/>
            <a:ext cx="4176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9715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9715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9715D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la misma plenitud me encanta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00"/>
            </a:gs>
            <a:gs pos="50000">
              <a:srgbClr val="DA8A14"/>
            </a:gs>
            <a:gs pos="100000">
              <a:srgbClr val="3366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PS  EXCLUSIVOS\- Éxtasis\Imágenes\England_Fritham_HDR_Trees_Rays_of_light_Foliage_524853_1280x825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3524" cy="5162550"/>
          </a:xfrm>
          <a:prstGeom prst="rect">
            <a:avLst/>
          </a:prstGeom>
          <a:noFill/>
        </p:spPr>
      </p:pic>
      <p:sp>
        <p:nvSpPr>
          <p:cNvPr id="11" name="10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456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0800000" flipV="1">
            <a:off x="6715130" y="0"/>
            <a:ext cx="2428875" cy="5143500"/>
          </a:xfrm>
          <a:prstGeom prst="rtTriangle">
            <a:avLst/>
          </a:prstGeom>
          <a:solidFill>
            <a:srgbClr val="456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456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456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2500313" cy="5143500"/>
          </a:xfrm>
          <a:prstGeom prst="rtTriangle">
            <a:avLst/>
          </a:prstGeom>
          <a:solidFill>
            <a:srgbClr val="456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6857995" y="0"/>
            <a:ext cx="2286000" cy="5143500"/>
          </a:xfrm>
          <a:prstGeom prst="rtTriangle">
            <a:avLst/>
          </a:prstGeom>
          <a:solidFill>
            <a:srgbClr val="456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456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456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467544" y="555526"/>
            <a:ext cx="3468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2736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2736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27360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boca de la madre cuando reza</a:t>
            </a:r>
          </a:p>
        </p:txBody>
      </p:sp>
      <p:pic>
        <p:nvPicPr>
          <p:cNvPr id="9221" name="Picture 5" descr="E:\PPS  EXCLUSIVOS\- Éxtasis\Imágenes\21 - depositphotos_26239635-stock-photo-kid-singing-and-playing-guit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94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95936" y="267494"/>
            <a:ext cx="40324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8E4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8E4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ue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8E47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boca del niño cuando canta.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7" grpId="0" animBg="1"/>
      <p:bldP spid="8" grpId="0" animBg="1"/>
      <p:bldP spid="9" grpId="0" animBg="1"/>
      <p:bldP spid="10" grpId="0" animBg="1"/>
      <p:bldP spid="2" grpId="0"/>
      <p:bldP spid="3" grpId="0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6B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E:\PPS  EXCLUSIVOS\- Éxtasis\Imágenes\img-2928_1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403648" y="843558"/>
            <a:ext cx="6480720" cy="36004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257175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571750"/>
            <a:ext cx="9144000" cy="257175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 animBg="1"/>
      <p:bldP spid="6" grpId="0" animBg="1"/>
      <p:bldP spid="3" grpId="0" animBg="1"/>
      <p:bldP spid="4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595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Éxtasis\Imágenes\imageFacebookThumbnail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15816" y="411510"/>
            <a:ext cx="35787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263368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Quiero ser inmortal, con sed intensa,</a:t>
            </a:r>
          </a:p>
        </p:txBody>
      </p:sp>
      <p:pic>
        <p:nvPicPr>
          <p:cNvPr id="7170" name="Picture 2" descr="E:\PPS  EXCLUSIVOS\- Éxtasis\Imágenes\Portugal_Coast_Mountains_Madeira_Clouds_608763_1280x85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627534"/>
            <a:ext cx="3888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orque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9274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maravilloso el panorama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chemeClr val="accent3">
                <a:lumMod val="50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E:\PPS  EXCLUSIVOS\- Éxtasis\Imágenes\GN3_1557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2499742"/>
            <a:ext cx="41719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234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Con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2346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que nos brinda la creación inmensa;</a:t>
            </a:r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0094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264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4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F7C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Éxtasis\Imágenes\26 - R (2)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07704" y="411510"/>
            <a:ext cx="52421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63317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63317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orque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633173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cada lucero me reclama,</a:t>
            </a:r>
          </a:p>
        </p:txBody>
      </p:sp>
      <p:pic>
        <p:nvPicPr>
          <p:cNvPr id="5125" name="Picture 5" descr="E:\PPS  EXCLUSIVOS\- Éxtasis\Imágenes\27 - OIP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1491630"/>
            <a:ext cx="37160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9294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Diciéndome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9294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, al brillar: 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0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Éxtasis\Imágenes\28 - california_longexposure_sunset_lightpainting_night_clouds_stars_nikon-63514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752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012994" y="956216"/>
            <a:ext cx="27286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2F1B0F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«Aquí se piensa,</a:t>
            </a:r>
          </a:p>
        </p:txBody>
      </p:sp>
      <p:pic>
        <p:nvPicPr>
          <p:cNvPr id="5123" name="Picture 3" descr="E:\PPS  EXCLUSIVOS\- Éxtasis\Imágenes\R (2)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03848" y="2571750"/>
            <a:ext cx="25215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0008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También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0008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aquí se lucha,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D619F"/>
            </a:gs>
            <a:gs pos="50000">
              <a:schemeClr val="accent6">
                <a:lumMod val="60000"/>
                <a:lumOff val="40000"/>
              </a:schemeClr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Picture 4" descr="E:\PPS  EXCLUSIVOS\- Éxtasis\Imágenes\Sunrises_and_sunsets_45569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3"/>
            <a:ext cx="9144000" cy="5138737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3968" y="339502"/>
            <a:ext cx="27363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71428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 </a:t>
            </a:r>
            <a:r>
              <a:rPr lang="es-ES" sz="2800" b="1" dirty="0" smtClean="0">
                <a:solidFill>
                  <a:schemeClr val="bg1"/>
                </a:solidFill>
                <a:effectLst>
                  <a:glow rad="63500">
                    <a:srgbClr val="71428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Aquí </a:t>
            </a:r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71428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se ama».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48CD4"/>
            </a:gs>
            <a:gs pos="50000">
              <a:schemeClr val="accent2">
                <a:lumMod val="60000"/>
                <a:lumOff val="40000"/>
              </a:schemeClr>
            </a:gs>
            <a:gs pos="100000">
              <a:schemeClr val="tx2">
                <a:lumMod val="40000"/>
                <a:lumOff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Éxtasis\Imágenes\san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Éxtasis\Imágenes\32 - Roses_White_background_Envelope_Pink_color_Petals_605024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971600" y="1995686"/>
            <a:ext cx="2518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83A343"/>
                  </a:solidFill>
                </a:ln>
                <a:solidFill>
                  <a:srgbClr val="FF4F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Diciembre 2021</a:t>
            </a:r>
            <a:endParaRPr lang="es-ES" sz="2800" dirty="0">
              <a:ln>
                <a:solidFill>
                  <a:srgbClr val="83A343"/>
                </a:solidFill>
              </a:ln>
              <a:solidFill>
                <a:srgbClr val="FF4F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67544" y="555526"/>
            <a:ext cx="54006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83A343"/>
                  </a:solidFill>
                </a:ln>
                <a:solidFill>
                  <a:srgbClr val="FF4F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</a:t>
            </a:r>
            <a:r>
              <a:rPr lang="es-ES" sz="2800" dirty="0" smtClean="0">
                <a:ln>
                  <a:solidFill>
                    <a:srgbClr val="83A343"/>
                  </a:solidFill>
                </a:ln>
                <a:solidFill>
                  <a:srgbClr val="FF4F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: Marco Antonio </a:t>
            </a:r>
            <a:r>
              <a:rPr lang="es-ES" sz="2800" dirty="0" err="1" smtClean="0">
                <a:ln>
                  <a:solidFill>
                    <a:srgbClr val="83A343"/>
                  </a:solidFill>
                </a:ln>
                <a:solidFill>
                  <a:srgbClr val="FF4F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Solis</a:t>
            </a:r>
            <a:endParaRPr lang="es-ES" sz="2800" dirty="0" smtClean="0">
              <a:ln>
                <a:solidFill>
                  <a:srgbClr val="83A343"/>
                </a:solidFill>
              </a:ln>
              <a:solidFill>
                <a:srgbClr val="FF4F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800" dirty="0" smtClean="0">
                <a:ln>
                  <a:solidFill>
                    <a:srgbClr val="83A343"/>
                  </a:solidFill>
                </a:ln>
                <a:solidFill>
                  <a:srgbClr val="FF4F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	</a:t>
            </a:r>
            <a:r>
              <a:rPr lang="es-ES" sz="2800" dirty="0" smtClean="0">
                <a:ln>
                  <a:solidFill>
                    <a:srgbClr val="83A343"/>
                  </a:solidFill>
                </a:ln>
                <a:solidFill>
                  <a:srgbClr val="FF4F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Otra Navidad sin ti</a:t>
            </a:r>
            <a:endParaRPr lang="es-ES" sz="2800" dirty="0">
              <a:ln>
                <a:solidFill>
                  <a:srgbClr val="83A343"/>
                </a:solidFill>
              </a:ln>
              <a:solidFill>
                <a:srgbClr val="FF4F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4155926"/>
            <a:ext cx="3437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83A343"/>
                  </a:solidFill>
                </a:ln>
                <a:solidFill>
                  <a:srgbClr val="FF4F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Autor: Amado </a:t>
            </a:r>
            <a:r>
              <a:rPr lang="es-ES" sz="2800" dirty="0" err="1" smtClean="0">
                <a:ln>
                  <a:solidFill>
                    <a:srgbClr val="83A343"/>
                  </a:solidFill>
                </a:ln>
                <a:solidFill>
                  <a:srgbClr val="FF4FC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Nervo</a:t>
            </a:r>
            <a:endParaRPr lang="es-ES" sz="2800" dirty="0">
              <a:ln>
                <a:solidFill>
                  <a:srgbClr val="83A343"/>
                </a:solidFill>
              </a:ln>
              <a:solidFill>
                <a:srgbClr val="FF4FC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8" name="19 Grupo"/>
          <p:cNvGrpSpPr/>
          <p:nvPr/>
        </p:nvGrpSpPr>
        <p:grpSpPr>
          <a:xfrm>
            <a:off x="7596337" y="3363838"/>
            <a:ext cx="1080120" cy="1490682"/>
            <a:chOff x="3000235" y="2847045"/>
            <a:chExt cx="1451183" cy="1227022"/>
          </a:xfrm>
        </p:grpSpPr>
        <p:sp>
          <p:nvSpPr>
            <p:cNvPr id="9" name="20 CuadroTexto"/>
            <p:cNvSpPr txBox="1"/>
            <p:nvPr/>
          </p:nvSpPr>
          <p:spPr>
            <a:xfrm>
              <a:off x="3000235" y="3795394"/>
              <a:ext cx="1451183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ln w="3175">
                    <a:solidFill>
                      <a:srgbClr val="83A343"/>
                    </a:solidFill>
                  </a:ln>
                  <a:solidFill>
                    <a:srgbClr val="FF4FC4"/>
                  </a:solidFill>
                  <a:effectLst/>
                  <a:latin typeface="Brock Script" pitchFamily="2" charset="0"/>
                </a:rPr>
                <a:t>Margarita</a:t>
              </a:r>
              <a:endParaRPr lang="es-ES" sz="1600" dirty="0">
                <a:ln w="3175">
                  <a:solidFill>
                    <a:srgbClr val="83A343"/>
                  </a:solidFill>
                </a:ln>
                <a:solidFill>
                  <a:srgbClr val="FF4FC4"/>
                </a:solidFill>
                <a:effectLst/>
                <a:latin typeface="Brock Script" pitchFamily="2" charset="0"/>
              </a:endParaRPr>
            </a:p>
          </p:txBody>
        </p:sp>
        <p:pic>
          <p:nvPicPr>
            <p:cNvPr id="10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10 Marco"/>
          <p:cNvSpPr/>
          <p:nvPr/>
        </p:nvSpPr>
        <p:spPr>
          <a:xfrm>
            <a:off x="0" y="0"/>
            <a:ext cx="9143995" cy="5143500"/>
          </a:xfrm>
          <a:prstGeom prst="frame">
            <a:avLst>
              <a:gd name="adj1" fmla="val 10278"/>
            </a:avLst>
          </a:prstGeom>
          <a:solidFill>
            <a:srgbClr val="FF66CC"/>
          </a:solidFill>
          <a:ln w="508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539547" y="483518"/>
            <a:ext cx="8064895" cy="4212431"/>
          </a:xfrm>
          <a:prstGeom prst="frame">
            <a:avLst>
              <a:gd name="adj1" fmla="val 10892"/>
            </a:avLst>
          </a:prstGeom>
          <a:solidFill>
            <a:srgbClr val="FF66CC"/>
          </a:solidFill>
          <a:ln w="508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971595" y="915714"/>
            <a:ext cx="7272808" cy="3348038"/>
          </a:xfrm>
          <a:prstGeom prst="frame">
            <a:avLst>
              <a:gd name="adj1" fmla="val 15765"/>
            </a:avLst>
          </a:prstGeom>
          <a:solidFill>
            <a:srgbClr val="FF66CC"/>
          </a:solidFill>
          <a:ln w="508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1475656" y="1347911"/>
            <a:ext cx="6264696" cy="2483644"/>
          </a:xfrm>
          <a:prstGeom prst="frame">
            <a:avLst>
              <a:gd name="adj1" fmla="val 21501"/>
            </a:avLst>
          </a:prstGeom>
          <a:solidFill>
            <a:srgbClr val="FF66CC"/>
          </a:solidFill>
          <a:ln w="508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483768" y="2211710"/>
            <a:ext cx="4176464" cy="594122"/>
          </a:xfrm>
          <a:prstGeom prst="frame">
            <a:avLst>
              <a:gd name="adj1" fmla="val 50000"/>
            </a:avLst>
          </a:prstGeom>
          <a:solidFill>
            <a:srgbClr val="FF66CC"/>
          </a:solidFill>
          <a:ln w="508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1979712" y="1780107"/>
            <a:ext cx="5256584" cy="1565672"/>
          </a:xfrm>
          <a:prstGeom prst="frame">
            <a:avLst>
              <a:gd name="adj1" fmla="val 35732"/>
            </a:avLst>
          </a:prstGeom>
          <a:solidFill>
            <a:srgbClr val="FF66CC"/>
          </a:solidFill>
          <a:ln w="50800" cmpd="tri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7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7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7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ntr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2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2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1533</TotalTime>
  <Words>224</Words>
  <Application>Microsoft Office PowerPoint</Application>
  <PresentationFormat>Presentación en pantalla (16:9)</PresentationFormat>
  <Paragraphs>41</Paragraphs>
  <Slides>23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30" baseType="lpstr">
      <vt:lpstr>Arial</vt:lpstr>
      <vt:lpstr>Harrington</vt:lpstr>
      <vt:lpstr>Calibri</vt:lpstr>
      <vt:lpstr>Brock Script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107</cp:revision>
  <dcterms:created xsi:type="dcterms:W3CDTF">2021-12-08T18:45:26Z</dcterms:created>
  <dcterms:modified xsi:type="dcterms:W3CDTF">2021-12-28T06:00:52Z</dcterms:modified>
</cp:coreProperties>
</file>