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4" r:id="rId4"/>
    <p:sldId id="258" r:id="rId5"/>
    <p:sldId id="259" r:id="rId6"/>
    <p:sldId id="260" r:id="rId7"/>
    <p:sldId id="276" r:id="rId8"/>
    <p:sldId id="262" r:id="rId9"/>
    <p:sldId id="261" r:id="rId10"/>
    <p:sldId id="263" r:id="rId11"/>
    <p:sldId id="270" r:id="rId12"/>
    <p:sldId id="264" r:id="rId13"/>
    <p:sldId id="271" r:id="rId14"/>
    <p:sldId id="265" r:id="rId15"/>
    <p:sldId id="272" r:id="rId16"/>
    <p:sldId id="273" r:id="rId17"/>
    <p:sldId id="267" r:id="rId18"/>
    <p:sldId id="277" r:id="rId19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K+krLc2ucJ80h9MaCLWzg==" hashData="twNRwnieGcC4kTn/dSTkcqLBqLA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FFCC"/>
    <a:srgbClr val="C3B3A1"/>
    <a:srgbClr val="279D27"/>
    <a:srgbClr val="33CC33"/>
    <a:srgbClr val="502800"/>
    <a:srgbClr val="BA9F6E"/>
    <a:srgbClr val="AF9A83"/>
    <a:srgbClr val="39251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55" d="100"/>
          <a:sy n="55" d="100"/>
        </p:scale>
        <p:origin x="84" y="149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557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842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260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9353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425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23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731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404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30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4493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4689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62DA8-B700-4AF7-B041-146379B89E8B}" type="datetimeFigureOut">
              <a:rPr lang="es-ES" smtClean="0"/>
              <a:pPr/>
              <a:t>25/05/2018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31605-A542-4487-86C6-85E2148DEF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46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510" name="Picture 7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375" y="258762"/>
            <a:ext cx="2265363" cy="1128713"/>
          </a:xfrm>
          <a:prstGeom prst="rect">
            <a:avLst/>
          </a:prstGeom>
          <a:noFill/>
          <a:effectLst>
            <a:outerShdw blurRad="50800" dist="50800" dir="5400000" algn="ctr" rotWithShape="0">
              <a:srgbClr val="C00000"/>
            </a:outerShdw>
          </a:effectLst>
        </p:spPr>
      </p:pic>
      <p:pic>
        <p:nvPicPr>
          <p:cNvPr id="18514" name="Picture 8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6675" y="1162538"/>
            <a:ext cx="2316163" cy="111918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</p:pic>
      <p:pic>
        <p:nvPicPr>
          <p:cNvPr id="18516" name="Picture 8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4775" y="2074862"/>
            <a:ext cx="2000250" cy="112871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017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63600" y="0"/>
            <a:ext cx="958824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689376" y="0"/>
            <a:ext cx="893762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679700" y="0"/>
            <a:ext cx="1000112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511800" y="0"/>
            <a:ext cx="954094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59300" y="0"/>
            <a:ext cx="9779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38900" y="0"/>
            <a:ext cx="955688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752600" y="0"/>
            <a:ext cx="998518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00938" y="0"/>
            <a:ext cx="915962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6207660"/>
      </p:ext>
    </p:extLst>
  </p:cSld>
  <p:clrMapOvr>
    <a:masterClrMapping/>
  </p:clrMapOvr>
  <p:transition spd="slow" advClick="0" advTm="11000">
    <p:sndAc>
      <p:stSnd loop="1">
        <p:snd r:embed="rId2" name="Blue Are The Dreams --  OCAR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8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8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8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8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8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8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8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8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24" grpId="0" animBg="1"/>
      <p:bldP spid="25" grpId="0" animBg="1"/>
      <p:bldP spid="27" grpId="0" animBg="1"/>
      <p:bldP spid="26" grpId="0" animBg="1"/>
      <p:bldP spid="29" grpId="0" animBg="1"/>
      <p:bldP spid="28" grpId="0" animBg="1"/>
      <p:bldP spid="30" grpId="0" animBg="1"/>
      <p:bldP spid="33" grpId="0" animBg="1"/>
      <p:bldP spid="32" grpId="0" animBg="1"/>
      <p:bldP spid="31" grpId="0" animBg="1"/>
      <p:bldP spid="8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DE CREACION PROPIA - EXCLUSIVOS\- Esta pena mia\Imágenes\2 - Bea+252t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7819"/>
          </a:xfrm>
          <a:prstGeom prst="rect">
            <a:avLst/>
          </a:prstGeom>
          <a:noFill/>
        </p:spPr>
      </p:pic>
      <p:pic>
        <p:nvPicPr>
          <p:cNvPr id="17409" name="Picture 1" descr="E:\PPS DE CREACION PROPIA - EXCLUSIVOS\- Esta pena mia\Imágenes\2 - Bea+252t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6781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3961413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87912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378570" y="246675"/>
            <a:ext cx="2864856" cy="80428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FF5E05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 pena mía</a:t>
            </a:r>
            <a:br>
              <a:rPr lang="es-ES" sz="2400" b="1" dirty="0">
                <a:ln>
                  <a:solidFill>
                    <a:srgbClr val="FF5E05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rgbClr val="FF5E05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tiene importancia.</a:t>
            </a:r>
            <a:endParaRPr lang="es-ES" sz="2400" b="1" dirty="0">
              <a:ln>
                <a:solidFill>
                  <a:srgbClr val="FF5E05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497219" y="1473119"/>
            <a:ext cx="2543669" cy="191590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Sólo es la tristeza de una melodía,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/>
            </a:r>
            <a:b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</a:b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el íntimo ensueño de alguna fragancia.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6576368"/>
      </p:ext>
    </p:extLst>
  </p:cSld>
  <p:clrMapOvr>
    <a:masterClrMapping/>
  </p:clrMapOvr>
  <p:transition spd="slow"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DE CREACION PROPIA - EXCLUSIVOS\- Esta pena mia\Imágenes\5 - Nostalgia- Norm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27532"/>
          </a:xfrm>
          <a:prstGeom prst="rect">
            <a:avLst/>
          </a:prstGeom>
          <a:noFill/>
        </p:spPr>
      </p:pic>
      <p:pic>
        <p:nvPicPr>
          <p:cNvPr id="15362" name="Picture 2" descr="E:\PPS DE CREACION PROPIA - EXCLUSIVOS\- Esta pena mia\Imágenes\5 - Nostalgia- Norm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725" y="359764"/>
            <a:ext cx="8319541" cy="4452079"/>
          </a:xfrm>
          <a:prstGeom prst="rect">
            <a:avLst/>
          </a:prstGeom>
          <a:noFill/>
        </p:spPr>
      </p:pic>
      <p:pic>
        <p:nvPicPr>
          <p:cNvPr id="15363" name="Picture 3" descr="E:\PPS DE CREACION PROPIA - EXCLUSIVOS\- Esta pena mia\Imágenes\5 - Nostalgia- Norm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499" y="659567"/>
            <a:ext cx="7570032" cy="386746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428528"/>
      </p:ext>
    </p:extLst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16581" y="494749"/>
            <a:ext cx="1586973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3239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todo se muere,</a:t>
            </a:r>
            <a:b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3239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3239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la vida es triste,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10914" y="3626771"/>
            <a:ext cx="4953656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es-ES" sz="24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vendrás nunca, </a:t>
            </a:r>
            <a:endParaRPr lang="es-ES" sz="24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4934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</a:t>
            </a:r>
            <a:r>
              <a:rPr lang="es-ES" sz="24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más que te espere,</a:t>
            </a:r>
            <a:br>
              <a:rPr lang="es-ES" sz="24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pues ya no me quieres como me </a:t>
            </a:r>
            <a:r>
              <a:rPr lang="es-ES" sz="24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493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quisiste.</a:t>
            </a:r>
            <a:endParaRPr lang="es-ES" sz="24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4934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3655816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DE CREACION PROPIA - EXCLUSIVOS\- Esta pena mia\Imágenes\8 - f8bd3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3314" name="Picture 2" descr="E:\PPS DE CREACION PROPIA - EXCLUSIVOS\- Esta pena mia\Imágenes\8 - f8bd3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3315" name="Picture 3" descr="E:\PPS DE CREACION PROPIA - EXCLUSIVOS\- Esta pena mia\Imágenes\8 - f8bd3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465812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1"/>
            <a:ext cx="9143999" cy="51435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A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E:\PPS DE CREACION PROPIA - EXCLUSIVOS\- Esta pena mia\Imágenes\9 - M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5434708" y="1252211"/>
            <a:ext cx="2840249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400" b="1" dirty="0">
                <a:ln>
                  <a:solidFill>
                    <a:srgbClr val="124C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tiene importancia...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8318828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5C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7025" cy="5143500"/>
          </a:xfrm>
          <a:prstGeom prst="rect">
            <a:avLst/>
          </a:prstGeom>
        </p:spPr>
      </p:pic>
      <p:sp>
        <p:nvSpPr>
          <p:cNvPr id="3" name="2 Triángulo isósceles"/>
          <p:cNvSpPr/>
          <p:nvPr/>
        </p:nvSpPr>
        <p:spPr>
          <a:xfrm>
            <a:off x="1" y="2571751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30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2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2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rdenar"/>
          <p:cNvSpPr/>
          <p:nvPr/>
        </p:nvSpPr>
        <p:spPr>
          <a:xfrm>
            <a:off x="2071689" y="1"/>
            <a:ext cx="5000625" cy="5143500"/>
          </a:xfrm>
          <a:prstGeom prst="flowChartSort">
            <a:avLst/>
          </a:prstGeom>
          <a:solidFill>
            <a:srgbClr val="937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3607502"/>
      </p:ext>
    </p:extLst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DE CREACION PROPIA - EXCLUSIVOS\- Esta pena mia\Imágenes\11 - !cid_014a01cc352c$6e27d880$837ffea9@celiapc+f844a7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5901547" y="3030580"/>
            <a:ext cx="2876204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27221F"/>
                  </a:solidFill>
                </a:ln>
                <a:solidFill>
                  <a:srgbClr val="AB9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 soy razonable;</a:t>
            </a:r>
            <a:br>
              <a:rPr lang="es-ES" sz="2400" b="1" dirty="0">
                <a:ln>
                  <a:solidFill>
                    <a:srgbClr val="27221F"/>
                  </a:solidFill>
                </a:ln>
                <a:solidFill>
                  <a:srgbClr val="AB9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rgbClr val="27221F"/>
                  </a:solidFill>
                </a:ln>
                <a:solidFill>
                  <a:srgbClr val="AB9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puedo pedirte </a:t>
            </a:r>
            <a:endParaRPr lang="es-ES" sz="2400" b="1" dirty="0" smtClean="0">
              <a:ln>
                <a:solidFill>
                  <a:srgbClr val="27221F"/>
                </a:solidFill>
              </a:ln>
              <a:solidFill>
                <a:srgbClr val="AB9E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27221F"/>
                  </a:solidFill>
                </a:ln>
                <a:solidFill>
                  <a:srgbClr val="AB9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 </a:t>
            </a:r>
            <a:r>
              <a:rPr lang="es-ES" sz="2400" b="1" dirty="0">
                <a:ln>
                  <a:solidFill>
                    <a:srgbClr val="27221F"/>
                  </a:solidFill>
                </a:ln>
                <a:solidFill>
                  <a:srgbClr val="AB9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 ni constancia:</a:t>
            </a:r>
          </a:p>
        </p:txBody>
      </p:sp>
      <p:pic>
        <p:nvPicPr>
          <p:cNvPr id="7" name="Picture 3" descr="E:\PPS DE CREACION PROPIA - EXCLUSIVOS\- Esta pena mia\Imágenes\ByWeiny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1932494" y="312564"/>
            <a:ext cx="2715993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>
                      <a:lumMod val="50000"/>
                    </a:schemeClr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¡Si </a:t>
            </a:r>
            <a:r>
              <a:rPr lang="es-ES" sz="2400" b="1" dirty="0">
                <a:ln>
                  <a:solidFill>
                    <a:schemeClr val="tx1">
                      <a:lumMod val="50000"/>
                    </a:schemeClr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mía la culpa de no ser variable!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643600"/>
      </p:ext>
    </p:extLst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Esta pena mia\Imágenes\13 - 0_8d816_3b63e38b_XL+05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7139857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36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25225" y="3639831"/>
            <a:ext cx="3029141" cy="80791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0A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¿Qué valen mis quejas</a:t>
            </a:r>
            <a:br>
              <a:rPr lang="es-ES" sz="24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0A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0A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 no las escuchas;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75869" y="2901168"/>
            <a:ext cx="3100649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</a:t>
            </a:r>
            <a:r>
              <a:rPr lang="es-ES" sz="2400" b="1" dirty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qué mis caricias, </a:t>
            </a:r>
            <a:endParaRPr lang="es-ES" sz="2400" b="1" dirty="0" smtClean="0">
              <a:ln>
                <a:solidFill>
                  <a:srgbClr val="6C3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desde </a:t>
            </a:r>
            <a:r>
              <a:rPr lang="es-ES" sz="2400" b="1" dirty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las dejas,</a:t>
            </a:r>
            <a:br>
              <a:rPr lang="es-ES" sz="2400" b="1" dirty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quizá despreciadas </a:t>
            </a:r>
            <a:endParaRPr lang="es-ES" sz="2400" b="1" dirty="0" smtClean="0">
              <a:ln>
                <a:solidFill>
                  <a:srgbClr val="6C3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</a:t>
            </a:r>
            <a:r>
              <a:rPr lang="es-ES" sz="2400" b="1" dirty="0">
                <a:ln>
                  <a:solidFill>
                    <a:srgbClr val="6C3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fueron muchas?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926579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42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4971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3A5A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A4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9" name="Picture 1" descr="E:\PPS DE CREACION PROPIA - EXCLUSIVOS\- Esta pena mia\Imágenes\16 - t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6414857"/>
      </p:ext>
    </p:extLst>
  </p:cSld>
  <p:clrMapOvr>
    <a:masterClrMapping/>
  </p:clrMapOvr>
  <p:transition spd="slow" advClick="0" advTm="9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767761" y="2095760"/>
            <a:ext cx="3175462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4C0000"/>
                  </a:solidFill>
                </a:ln>
                <a:solidFill>
                  <a:srgbClr val="CDB9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¡Si esta pena mía</a:t>
            </a:r>
            <a:br>
              <a:rPr lang="es-ES" sz="2400" b="1" dirty="0">
                <a:ln>
                  <a:solidFill>
                    <a:srgbClr val="4C0000"/>
                  </a:solidFill>
                </a:ln>
                <a:solidFill>
                  <a:srgbClr val="CDB9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>
                  <a:solidFill>
                    <a:srgbClr val="4C0000"/>
                  </a:solidFill>
                </a:ln>
                <a:solidFill>
                  <a:srgbClr val="CDB9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es más que el ensueño </a:t>
            </a:r>
            <a:endParaRPr lang="es-ES" sz="2400" b="1" dirty="0" smtClean="0">
              <a:ln>
                <a:solidFill>
                  <a:srgbClr val="4C0000"/>
                </a:solidFill>
              </a:ln>
              <a:solidFill>
                <a:srgbClr val="CDB9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4C0000"/>
                  </a:solidFill>
                </a:ln>
                <a:solidFill>
                  <a:srgbClr val="CDB9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es-ES" sz="2400" b="1" dirty="0">
                <a:ln>
                  <a:solidFill>
                    <a:srgbClr val="4C0000"/>
                  </a:solidFill>
                </a:ln>
                <a:solidFill>
                  <a:srgbClr val="CDB9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alguna fragancia,</a:t>
            </a:r>
          </a:p>
        </p:txBody>
      </p:sp>
      <p:pic>
        <p:nvPicPr>
          <p:cNvPr id="6145" name="Picture 1" descr="E:\PPS DE CREACION PROPIA - EXCLUSIVOS\- Esta pena mia\Imágenes\18 - atBu-3SS-1+13665-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 rot="21316143">
            <a:off x="276407" y="1015638"/>
            <a:ext cx="3222932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39251F"/>
                  </a:solidFill>
                </a:ln>
                <a:solidFill>
                  <a:srgbClr val="C3B3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es-ES" sz="2400" b="1" dirty="0">
                <a:ln>
                  <a:solidFill>
                    <a:srgbClr val="39251F"/>
                  </a:solidFill>
                </a:ln>
                <a:solidFill>
                  <a:srgbClr val="C3B3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más que la sombra de una melodía!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978766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BA9F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BA9F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1643319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DE CREACION PROPIA - EXCLUSIVOS\- Esta pena mia\Imágenes\20 - Dress_Hands_Brown_haired_4798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632" cy="51435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589758" y="516528"/>
            <a:ext cx="2777042" cy="80791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4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Ya ves que no tiene </a:t>
            </a:r>
            <a:endParaRPr lang="es-ES" sz="2400" b="1" dirty="0" smtClean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es-ES" sz="24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ninguna </a:t>
            </a:r>
            <a:r>
              <a:rPr lang="es-ES" sz="24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importancia..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472002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" y="0"/>
            <a:ext cx="9143374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20956401">
            <a:off x="1346181" y="3311621"/>
            <a:ext cx="2618243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Autor: Pedro </a:t>
            </a:r>
            <a:r>
              <a:rPr lang="es-ES" sz="2100" b="1" dirty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Miguel </a:t>
            </a:r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	Obligado</a:t>
            </a:r>
            <a:endParaRPr lang="es-ES" sz="2100" b="1" dirty="0">
              <a:ln w="3175">
                <a:solidFill>
                  <a:srgbClr val="00FF00"/>
                </a:solidFill>
              </a:ln>
              <a:solidFill>
                <a:srgbClr val="00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rot="20975873">
            <a:off x="1061317" y="1999115"/>
            <a:ext cx="1326325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Mayo 2018</a:t>
            </a:r>
            <a:endParaRPr lang="es-ES" sz="2100" b="1" dirty="0">
              <a:ln w="3175">
                <a:solidFill>
                  <a:srgbClr val="00FF00"/>
                </a:solidFill>
              </a:ln>
              <a:solidFill>
                <a:srgbClr val="00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 rot="20946982">
            <a:off x="1225420" y="2495074"/>
            <a:ext cx="1933863" cy="715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Música: Ocarina</a:t>
            </a:r>
          </a:p>
          <a:p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Blue are </a:t>
            </a:r>
            <a:r>
              <a:rPr lang="es-ES" sz="2100" b="1" dirty="0" err="1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the</a:t>
            </a:r>
            <a:r>
              <a:rPr lang="es-ES" sz="2100" b="1" dirty="0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es-ES" sz="2100" b="1" dirty="0" err="1" smtClean="0">
                <a:ln w="3175">
                  <a:solidFill>
                    <a:srgbClr val="00FF00"/>
                  </a:solidFill>
                </a:ln>
                <a:solidFill>
                  <a:srgbClr val="00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dreams</a:t>
            </a:r>
            <a:endParaRPr lang="es-ES" sz="2100" b="1" dirty="0">
              <a:ln w="3175">
                <a:solidFill>
                  <a:srgbClr val="00FF00"/>
                </a:solidFill>
              </a:ln>
              <a:solidFill>
                <a:srgbClr val="00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7347859" y="3270156"/>
            <a:ext cx="1156061" cy="1429355"/>
            <a:chOff x="9457507" y="4716199"/>
            <a:chExt cx="1436913" cy="133132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9457507" y="4716199"/>
              <a:ext cx="1306285" cy="109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9588132" y="5746524"/>
              <a:ext cx="1306288" cy="301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500" b="1" dirty="0">
                  <a:ln w="3175">
                    <a:solidFill>
                      <a:srgbClr val="00FF00"/>
                    </a:solidFill>
                  </a:ln>
                  <a:solidFill>
                    <a:srgbClr val="001A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740"/>
            </a:avLst>
          </a:prstGeom>
          <a:solidFill>
            <a:srgbClr val="279D27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501"/>
            </a:avLst>
          </a:prstGeom>
          <a:solidFill>
            <a:srgbClr val="279D27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740"/>
            </a:avLst>
          </a:prstGeom>
          <a:solidFill>
            <a:srgbClr val="279D27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977"/>
            </a:avLst>
          </a:prstGeom>
          <a:solidFill>
            <a:srgbClr val="279D27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8706324"/>
      </p:ext>
    </p:extLst>
  </p:cSld>
  <p:clrMapOvr>
    <a:masterClrMapping/>
  </p:clrMapOvr>
  <p:transition spd="slow" advClick="0" advTm="208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127</Words>
  <Application>Microsoft Office PowerPoint</Application>
  <PresentationFormat>Presentación en pantalla (16:9)</PresentationFormat>
  <Paragraphs>26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inherit</vt:lpstr>
      <vt:lpstr>Kristen ITC</vt:lpstr>
      <vt:lpstr>Script MT Bold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Usuario de Windows</cp:lastModifiedBy>
  <cp:revision>90</cp:revision>
  <dcterms:created xsi:type="dcterms:W3CDTF">2018-03-03T18:32:56Z</dcterms:created>
  <dcterms:modified xsi:type="dcterms:W3CDTF">2018-05-24T22:40:04Z</dcterms:modified>
</cp:coreProperties>
</file>