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</p:sldIdLst>
  <p:sldSz cx="9144000" cy="5143500" type="screen16x9"/>
  <p:notesSz cx="6858000" cy="9144000"/>
  <p:embeddedFontLst>
    <p:embeddedFont>
      <p:font typeface="Santa'sSleighFull 'Deluxe'" pitchFamily="2" charset="0"/>
      <p:regular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Fiolex Girls" pitchFamily="34" charset="0"/>
      <p:regular r:id="rId27"/>
    </p:embeddedFont>
    <p:embeddedFont>
      <p:font typeface="ChopinScript" pitchFamily="2" charset="0"/>
      <p:regular r:id="rId28"/>
    </p:embeddedFont>
    <p:embeddedFont>
      <p:font typeface="Script MT Bold" pitchFamily="66" charset="0"/>
      <p:bold r:id="rId29"/>
    </p:embeddedFont>
    <p:embeddedFont>
      <p:font typeface="Kristen ITC" pitchFamily="66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YgKaXlG1m36Omer0Y8p5w==" hashData="x1nXdiWg+G9XCpkBwaO+Y+PuS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996633"/>
    <a:srgbClr val="456A20"/>
    <a:srgbClr val="0077C8"/>
    <a:srgbClr val="492303"/>
    <a:srgbClr val="3B482C"/>
    <a:srgbClr val="006600"/>
    <a:srgbClr val="004200"/>
    <a:srgbClr val="0099FF"/>
    <a:srgbClr val="2B6F91"/>
    <a:srgbClr val="3B96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05" autoAdjust="0"/>
  </p:normalViewPr>
  <p:slideViewPr>
    <p:cSldViewPr>
      <p:cViewPr varScale="1">
        <p:scale>
          <a:sx n="63" d="100"/>
          <a:sy n="63" d="100"/>
        </p:scale>
        <p:origin x="-102" y="-15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6F02B-57BE-46CB-8F87-35DE5A0ADB8F}" type="datetimeFigureOut">
              <a:rPr lang="es-ES" smtClean="0"/>
              <a:pPr/>
              <a:t>05/02/2023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8A6E-7C1F-45D0-83A8-B532A7E0E7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69C6F02B-57BE-46CB-8F87-35DE5A0ADB8F}" type="datetimeFigureOut">
              <a:rPr lang="es-ES" smtClean="0"/>
              <a:pPr/>
              <a:t>05/02/2023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AEBB8A6E-7C1F-45D0-83A8-B532A7E0E73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7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E:\PPS  EXCLUSIVOS\- Esencia divina\Imágenes\1 - d4e5d971476de859ce3fccc6d75cf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46410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000" dirty="0" smtClean="0">
                <a:solidFill>
                  <a:schemeClr val="bg1"/>
                </a:solidFill>
                <a:effectLst>
                  <a:outerShdw blurRad="63500" dist="63500" dir="2700000" algn="tl">
                    <a:srgbClr val="004A82"/>
                  </a:outerShdw>
                </a:effectLst>
                <a:latin typeface="Santa'sSleighFull 'Deluxe'" pitchFamily="2" charset="0"/>
              </a:rPr>
              <a:t>ESENCIA </a:t>
            </a:r>
          </a:p>
          <a:p>
            <a:r>
              <a:rPr lang="es-ES" sz="6000" dirty="0" smtClean="0">
                <a:solidFill>
                  <a:schemeClr val="bg1"/>
                </a:solidFill>
                <a:effectLst>
                  <a:outerShdw blurRad="63500" dist="63500" dir="2700000" algn="tl">
                    <a:srgbClr val="004A82"/>
                  </a:outerShdw>
                </a:effectLst>
                <a:latin typeface="Santa'sSleighFull 'Deluxe'" pitchFamily="2" charset="0"/>
              </a:rPr>
              <a:t>         DIVINA    </a:t>
            </a:r>
            <a:endParaRPr lang="es-ES" sz="6000" dirty="0">
              <a:solidFill>
                <a:schemeClr val="bg1"/>
              </a:solidFill>
              <a:effectLst>
                <a:outerShdw blurRad="63500" dist="63500" dir="2700000" algn="tl">
                  <a:srgbClr val="004A82"/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3"/>
            <a:ext cx="9144000" cy="51434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1 Franja diagonal"/>
          <p:cNvSpPr/>
          <p:nvPr/>
        </p:nvSpPr>
        <p:spPr>
          <a:xfrm flipH="1">
            <a:off x="4572000" y="2571752"/>
            <a:ext cx="4572000" cy="2678925"/>
          </a:xfrm>
          <a:prstGeom prst="diagStripe">
            <a:avLst>
              <a:gd name="adj" fmla="val 81669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2 Franja diagonal"/>
          <p:cNvSpPr/>
          <p:nvPr/>
        </p:nvSpPr>
        <p:spPr>
          <a:xfrm rot="16200000" flipV="1">
            <a:off x="5572125" y="-1000125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5 Franja diagonal"/>
          <p:cNvSpPr/>
          <p:nvPr/>
        </p:nvSpPr>
        <p:spPr>
          <a:xfrm>
            <a:off x="0" y="2571752"/>
            <a:ext cx="4572000" cy="2678925"/>
          </a:xfrm>
          <a:prstGeom prst="diagStripe">
            <a:avLst>
              <a:gd name="adj" fmla="val 81670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6 Franja diagonal"/>
          <p:cNvSpPr/>
          <p:nvPr/>
        </p:nvSpPr>
        <p:spPr>
          <a:xfrm rot="5400000" flipH="1" flipV="1">
            <a:off x="1000125" y="-1000125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1000125" y="-1000125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0800000" flipH="1" flipV="1">
            <a:off x="4572000" y="0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 flipH="1">
            <a:off x="946540" y="1625213"/>
            <a:ext cx="2678925" cy="4572000"/>
          </a:xfrm>
          <a:prstGeom prst="diagStripe">
            <a:avLst>
              <a:gd name="adj" fmla="val 84245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4572000" y="2571752"/>
            <a:ext cx="4572000" cy="2678925"/>
          </a:xfrm>
          <a:prstGeom prst="diagStripe">
            <a:avLst>
              <a:gd name="adj" fmla="val 83688"/>
            </a:avLst>
          </a:prstGeom>
          <a:blipFill>
            <a:blip r:embed="rId4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Il Divo   Regresa a Mí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E:\PPS  EXCLUSIVOS\- Esencia divina\Imágenes\2 - 666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0A9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Esencia divina\Imágenes\3852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339502"/>
            <a:ext cx="435597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Buscaré un buen lugar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donde honrar tu recuerdo </a:t>
            </a:r>
          </a:p>
        </p:txBody>
      </p:sp>
      <p:pic>
        <p:nvPicPr>
          <p:cNvPr id="1027" name="Picture 3" descr="E:\PPS  EXCLUSIVOS\- Esencia divina\Imágenes\5975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267494"/>
            <a:ext cx="352839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Para </a:t>
            </a: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así compartir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mi antojo contigo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Esencia divina\Imágenes\846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411510"/>
            <a:ext cx="4067944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Cerraré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bien mis ojos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al abrir mi conciencia </a:t>
            </a:r>
          </a:p>
        </p:txBody>
      </p:sp>
      <p:pic>
        <p:nvPicPr>
          <p:cNvPr id="17410" name="Picture 2" descr="E:\PPS  EXCLUSIVOS\- Esencia divina\Imágenes\3676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195486"/>
            <a:ext cx="439248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Sentiré </a:t>
            </a: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muy de cerca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rondar de tu esencia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5206078"/>
            <a:chOff x="0" y="0"/>
            <a:chExt cx="9144000" cy="5206078"/>
          </a:xfrm>
        </p:grpSpPr>
        <p:pic>
          <p:nvPicPr>
            <p:cNvPr id="3" name="Picture 46" descr="E:\PPS  EXCLUSIVOS\- Esencia divina\Imágenes\12af4835c6a2cfdedb3f469b8165c0ac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206078"/>
            </a:xfrm>
            <a:prstGeom prst="rect">
              <a:avLst/>
            </a:prstGeom>
            <a:noFill/>
          </p:spPr>
        </p:pic>
        <p:pic>
          <p:nvPicPr>
            <p:cNvPr id="4" name="Picture 47" descr="E:\PPS  EXCLUSIVOS\- Esencia divina\Imágenes\12af4835c6a2cfdedb3f469b8165c0ac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0"/>
              <a:ext cx="6152902" cy="5143500"/>
            </a:xfrm>
            <a:prstGeom prst="rect">
              <a:avLst/>
            </a:prstGeom>
            <a:noFill/>
            <a:effectLst>
              <a:softEdge rad="635000"/>
            </a:effectLst>
          </p:spPr>
        </p:pic>
        <p:sp>
          <p:nvSpPr>
            <p:cNvPr id="5" name="4 CuadroTexto"/>
            <p:cNvSpPr txBox="1"/>
            <p:nvPr/>
          </p:nvSpPr>
          <p:spPr>
            <a:xfrm>
              <a:off x="395536" y="2643758"/>
              <a:ext cx="17572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 err="1" smtClean="0">
                  <a:solidFill>
                    <a:srgbClr val="3A260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Ppsx</a:t>
              </a:r>
              <a:r>
                <a:rPr lang="es-ES" sz="2000" dirty="0" smtClean="0">
                  <a:solidFill>
                    <a:srgbClr val="3A260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 Margarita</a:t>
              </a:r>
              <a:endParaRPr lang="es-ES" sz="2000" dirty="0">
                <a:solidFill>
                  <a:srgbClr val="3A26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opinScript" pitchFamily="2" charset="0"/>
              </a:endParaRPr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A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81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1" name="Picture 1" descr="E:\PPS  EXCLUSIVOS\- Esencia divina\Imágenes\1249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Echaré muy de menos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tu cuerpo, a tu voz</a:t>
            </a:r>
          </a:p>
        </p:txBody>
      </p:sp>
      <p:pic>
        <p:nvPicPr>
          <p:cNvPr id="15362" name="Picture 2" descr="E:\PPS  EXCLUSIVOS\- Esencia divina\Imágenes\1661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843558"/>
            <a:ext cx="396044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Esos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fuertes abrazos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sonrisa, tu cara,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94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Esencia divina\Imágenes\10 - 234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4337" name="Picture 1" descr="E:\PPS  EXCLUSIVOS\- Esencia divina\Imágenes\10 - 2341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 </a:t>
            </a: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aquí quedará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muy seguro lo sé</a:t>
            </a:r>
          </a:p>
        </p:txBody>
      </p:sp>
      <p:pic>
        <p:nvPicPr>
          <p:cNvPr id="14338" name="Picture 2" descr="E:\PPS  EXCLUSIVOS\- Esencia divina\Imágenes\11 - 2471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1203598"/>
            <a:ext cx="509431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Son </a:t>
            </a: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grandes momentos,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recuerdo en mi piel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sencia divina\Imágenes\12 - 7623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sencia divina\Imágenes\13 - 3807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9502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Sigue en paz en tu vuelo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me debes ya nada</a:t>
            </a:r>
          </a:p>
        </p:txBody>
      </p:sp>
      <p:pic>
        <p:nvPicPr>
          <p:cNvPr id="3076" name="Picture 4" descr="E:\PPS  EXCLUSIVOS\- Esencia divina\Imágenes\423c689f9b30ffe81d34bffcf35674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483518"/>
            <a:ext cx="388843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Agradezco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infinito 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historias pasadas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6">
                <a:lumMod val="75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Esencia divina\Imágenes\b0ebd86bdc6d5f8d30e99048db07a3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771550"/>
            <a:ext cx="424847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Cada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día en mi camino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esa mano estirada</a:t>
            </a:r>
          </a:p>
        </p:txBody>
      </p:sp>
      <p:pic>
        <p:nvPicPr>
          <p:cNvPr id="4101" name="Picture 5" descr="E:\PPS  EXCLUSIVOS\- Esencia divina\Imágenes\16 - 6332efb06944b6713d0f3bc99ecb6e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39502"/>
            <a:ext cx="4176464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Contención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infinita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nos dimos del alma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62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E:\PPS  EXCLUSIVOS\- Esencia divina\Imágenes\17 - 3418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7B6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accent1">
                <a:lumMod val="20000"/>
                <a:lumOff val="80000"/>
              </a:schemeClr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sencia divina\Imágenes\18 - 855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339502"/>
            <a:ext cx="449999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Paso a paso en mi duelo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entre letras y versos </a:t>
            </a:r>
          </a:p>
        </p:txBody>
      </p:sp>
      <p:pic>
        <p:nvPicPr>
          <p:cNvPr id="6148" name="Picture 4" descr="E:\PPS  EXCLUSIVOS\- Esencia divina\Imágenes\5473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938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2067694"/>
            <a:ext cx="439248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220F"/>
                  </a:outerShdw>
                </a:effectLst>
                <a:latin typeface="Fiolex Girls" pitchFamily="34" charset="0"/>
              </a:rPr>
              <a:t>Sanaré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20F"/>
                  </a:outerShdw>
                </a:effectLst>
                <a:latin typeface="Fiolex Girls" pitchFamily="34" charset="0"/>
              </a:rPr>
              <a:t>a este dolor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20F"/>
                  </a:outerShdw>
                </a:effectLst>
                <a:latin typeface="Fiolex Girls" pitchFamily="34" charset="0"/>
              </a:rPr>
              <a:t>que lacera a mis huesos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7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Esencia divina\Imágenes\20 - 540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0" name="Picture 2" descr="E:\PPS  EXCLUSIVOS\- Esencia divina\Imágenes\20 - 540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267494"/>
            <a:ext cx="424847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Y tal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vez el sabor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del amor que nos dimos</a:t>
            </a:r>
          </a:p>
        </p:txBody>
      </p:sp>
      <p:pic>
        <p:nvPicPr>
          <p:cNvPr id="7171" name="Picture 3" descr="E:\PPS  EXCLUSIVOS\- Esencia divina\Imágenes\7888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267494"/>
            <a:ext cx="360040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25400" dist="25400" dir="2700000" algn="tl">
                    <a:srgbClr val="002060"/>
                  </a:outerShdw>
                </a:effectLst>
                <a:latin typeface="Fiolex Girls" pitchFamily="34" charset="0"/>
              </a:rPr>
              <a:t>Reconforte </a:t>
            </a:r>
            <a:r>
              <a:rPr lang="es-ES" sz="4800" dirty="0">
                <a:solidFill>
                  <a:schemeClr val="bg1"/>
                </a:solidFill>
                <a:effectLst>
                  <a:outerShdw blurRad="25400" dist="25400" dir="2700000" algn="tl">
                    <a:srgbClr val="002060"/>
                  </a:outerShdw>
                </a:effectLst>
                <a:latin typeface="Fiolex Girls" pitchFamily="34" charset="0"/>
              </a:rPr>
              <a:t>a mi ser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25400" dist="25400" dir="2700000" algn="tl">
                    <a:srgbClr val="002060"/>
                  </a:outerShdw>
                </a:effectLst>
                <a:latin typeface="Fiolex Girls" pitchFamily="34" charset="0"/>
              </a:rPr>
              <a:t>en mi nuevo destino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Esencia divina\Imágenes\22 - 01d716ef5d58b9a59225a71df386823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8" name="7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8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sencia divina\Imágenes\23 - 1148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7938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83518"/>
            <a:ext cx="4572000" cy="11401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20F"/>
                  </a:outerShdw>
                </a:effectLst>
                <a:latin typeface="Fiolex Girls" pitchFamily="34" charset="0"/>
              </a:rPr>
              <a:t>Trascendiendo en espacios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220F"/>
                  </a:outerShdw>
                </a:effectLst>
                <a:latin typeface="Fiolex Girls" pitchFamily="34" charset="0"/>
              </a:rPr>
              <a:t>tan sublimes y etéreos </a:t>
            </a:r>
          </a:p>
        </p:txBody>
      </p:sp>
      <p:pic>
        <p:nvPicPr>
          <p:cNvPr id="3075" name="Picture 3" descr="E:\PPS  EXCLUSIVOS\- Esencia divina\Imágenes\7094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291830"/>
            <a:ext cx="396044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Flotarás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orgulloso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entre nubes de incienso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2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Esencia divina\Imágenes\25 - 4257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098" name="Picture 2" descr="E:\PPS  EXCLUSIVOS\- Esencia divina\Imágenes\4257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995686"/>
            <a:ext cx="504056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502604"/>
                  </a:outerShdw>
                </a:effectLst>
                <a:latin typeface="Fiolex Girls" pitchFamily="34" charset="0"/>
              </a:rPr>
              <a:t>Eres </a:t>
            </a:r>
            <a:r>
              <a:rPr lang="es-ES" sz="4800" dirty="0">
                <a:solidFill>
                  <a:schemeClr val="bg1"/>
                </a:solidFill>
                <a:effectLst>
                  <a:outerShdw blurRad="50800" dist="38100" dir="2700000" algn="tl">
                    <a:srgbClr val="502604"/>
                  </a:outerShdw>
                </a:effectLst>
                <a:latin typeface="Fiolex Girls" pitchFamily="34" charset="0"/>
              </a:rPr>
              <a:t>parte de un todo</a:t>
            </a:r>
          </a:p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50800" dist="38100" dir="2700000" algn="tl">
                    <a:srgbClr val="502604"/>
                  </a:outerShdw>
                </a:effectLst>
                <a:latin typeface="Fiolex Girls" pitchFamily="34" charset="0"/>
              </a:rPr>
              <a:t>que en la nada hoy se pierde</a:t>
            </a:r>
          </a:p>
        </p:txBody>
      </p:sp>
      <p:pic>
        <p:nvPicPr>
          <p:cNvPr id="4099" name="Picture 3" descr="E:\PPS  EXCLUSIVOS\- Esencia divina\Imágenes\26 - 9712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453650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50800" dist="50800" dir="2700000" algn="tl">
                    <a:schemeClr val="tx2">
                      <a:lumMod val="50000"/>
                    </a:schemeClr>
                  </a:outerShdw>
                </a:effectLst>
                <a:latin typeface="Fiolex Girls" pitchFamily="34" charset="0"/>
              </a:rPr>
              <a:t>Hoy </a:t>
            </a:r>
            <a:r>
              <a:rPr lang="es-ES" sz="4800" dirty="0">
                <a:solidFill>
                  <a:schemeClr val="bg1"/>
                </a:solidFill>
                <a:effectLst>
                  <a:outerShdw blurRad="50800" dist="50800" dir="2700000" algn="tl">
                    <a:schemeClr val="tx2">
                      <a:lumMod val="50000"/>
                    </a:schemeClr>
                  </a:outerShdw>
                </a:effectLst>
                <a:latin typeface="Fiolex Girls" pitchFamily="34" charset="0"/>
              </a:rPr>
              <a:t>tu esencia divina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50800" dist="50800" dir="2700000" algn="tl">
                    <a:schemeClr val="tx2">
                      <a:lumMod val="50000"/>
                    </a:schemeClr>
                  </a:outerShdw>
                </a:effectLst>
                <a:latin typeface="Fiolex Girls" pitchFamily="34" charset="0"/>
              </a:rPr>
              <a:t>¡En </a:t>
            </a:r>
            <a:r>
              <a:rPr lang="es-ES" sz="4800" dirty="0">
                <a:solidFill>
                  <a:schemeClr val="bg1"/>
                </a:solidFill>
                <a:effectLst>
                  <a:outerShdw blurRad="50800" dist="50800" dir="2700000" algn="tl">
                    <a:schemeClr val="tx2">
                      <a:lumMod val="50000"/>
                    </a:schemeClr>
                  </a:outerShdw>
                </a:effectLst>
                <a:latin typeface="Fiolex Girls" pitchFamily="34" charset="0"/>
              </a:rPr>
              <a:t>el cosmos se extiende!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sencia divina\Imágenes\6771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6A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611560" y="411510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Fiolex Girls" pitchFamily="34" charset="0"/>
              </a:rPr>
              <a:t>Febrero 2023</a:t>
            </a:r>
            <a:endParaRPr lang="es-ES" sz="4400" dirty="0">
              <a:solidFill>
                <a:schemeClr val="bg1"/>
              </a:solidFill>
              <a:effectLst>
                <a:outerShdw blurRad="50800" dist="50800" dir="5400000" algn="ctr" rotWithShape="0">
                  <a:srgbClr val="2B3616"/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1419622"/>
            <a:ext cx="3384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Fiolex Girls" pitchFamily="34" charset="0"/>
              </a:rPr>
              <a:t>Música: </a:t>
            </a:r>
            <a:r>
              <a:rPr lang="es-ES" sz="4400" dirty="0" err="1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Fiolex Girls" pitchFamily="34" charset="0"/>
              </a:rPr>
              <a:t>Il</a:t>
            </a:r>
            <a:r>
              <a:rPr lang="es-ES" sz="4400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Fiolex Girls" pitchFamily="34" charset="0"/>
              </a:rPr>
              <a:t> Divo         </a:t>
            </a:r>
          </a:p>
          <a:p>
            <a:r>
              <a:rPr lang="es-ES" sz="4400" dirty="0" smtClean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B3616"/>
                  </a:outerShdw>
                </a:effectLst>
                <a:latin typeface="Fiolex Girls" pitchFamily="34" charset="0"/>
              </a:rPr>
              <a:t>   Regresa a mi</a:t>
            </a:r>
            <a:endParaRPr lang="es-ES" sz="4400" dirty="0">
              <a:solidFill>
                <a:schemeClr val="bg1"/>
              </a:solidFill>
              <a:effectLst>
                <a:outerShdw blurRad="50800" dist="50800" dir="5400000" algn="ctr" rotWithShape="0">
                  <a:srgbClr val="2B3616"/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4083918"/>
            <a:ext cx="42696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chemeClr val="bg1"/>
                </a:solidFill>
                <a:latin typeface="Fiolex Girls" pitchFamily="34" charset="0"/>
              </a:rPr>
              <a:t>Autora: Aurora Orozco </a:t>
            </a:r>
            <a:endParaRPr lang="es-ES" sz="4400" dirty="0">
              <a:solidFill>
                <a:schemeClr val="bg1"/>
              </a:solidFill>
              <a:latin typeface="Fiolex Girls" pitchFamily="34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24328" y="3363838"/>
            <a:ext cx="1152128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solidFill>
                    <a:schemeClr val="bg1"/>
                  </a:solidFill>
                  <a:effectLst/>
                  <a:latin typeface="Script MT Bold" pitchFamily="66" charset="0"/>
                </a:rPr>
                <a:t>Margarita</a:t>
              </a:r>
              <a:endParaRPr lang="es-ES" sz="1600" dirty="0">
                <a:solidFill>
                  <a:schemeClr val="bg1"/>
                </a:solidFill>
                <a:effectLst/>
                <a:latin typeface="Script MT Bold" pitchFamily="66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ectángulo"/>
          <p:cNvSpPr/>
          <p:nvPr/>
        </p:nvSpPr>
        <p:spPr>
          <a:xfrm>
            <a:off x="0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1537465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3033948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>
            <a:off x="6110052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7606539" y="0"/>
            <a:ext cx="1537465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2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224</Words>
  <Application>Microsoft Office PowerPoint</Application>
  <PresentationFormat>Presentación en pantalla (16:9)</PresentationFormat>
  <Paragraphs>51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Santa'sSleighFull 'Deluxe'</vt:lpstr>
      <vt:lpstr>Calibri</vt:lpstr>
      <vt:lpstr>Fiolex Girls</vt:lpstr>
      <vt:lpstr>ChopinScript</vt:lpstr>
      <vt:lpstr>Script MT Bold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2023-02-03T17:23:01Z</dcterms:created>
  <dcterms:modified xsi:type="dcterms:W3CDTF">2023-02-05T22:29:52Z</dcterms:modified>
</cp:coreProperties>
</file>