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hopinScript" panose="00000400000000000000" pitchFamily="2" charset="0"/>
      <p:regular r:id="rId29"/>
    </p:embeddedFont>
    <p:embeddedFont>
      <p:font typeface="Harrington" panose="04040505050A02020702" pitchFamily="82" charset="0"/>
      <p:regular r:id="rId30"/>
    </p:embeddedFont>
    <p:embeddedFont>
      <p:font typeface="Kristen ITC" panose="03050502040202030202" pitchFamily="66" charset="0"/>
      <p:regular r:id="rId3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tPjW2Z04PckCJNh8J+5/A==" hashData="/G/YgXDO9Z7A5P+G2fiYl9XISauplVKTEIh7FA73bh89qmrvHQfzkBN+ndPRS8pbocYTC+v672aI68cpOnPS7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752E"/>
    <a:srgbClr val="006600"/>
    <a:srgbClr val="003300"/>
    <a:srgbClr val="FF9900"/>
    <a:srgbClr val="D0A800"/>
    <a:srgbClr val="E2860C"/>
    <a:srgbClr val="C00000"/>
    <a:srgbClr val="AC6A58"/>
    <a:srgbClr val="AA847A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375" autoAdjust="0"/>
  </p:normalViewPr>
  <p:slideViewPr>
    <p:cSldViewPr>
      <p:cViewPr varScale="1">
        <p:scale>
          <a:sx n="99" d="100"/>
          <a:sy n="99" d="100"/>
        </p:scale>
        <p:origin x="72" y="63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A9BB-E99A-453C-8E13-C3E752FF0722}" type="datetimeFigureOut">
              <a:rPr lang="es-ES" smtClean="0"/>
              <a:pPr/>
              <a:t>21/03/2023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4583-BCE2-462C-B55D-3CFC9D28C8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A9BB-E99A-453C-8E13-C3E752FF0722}" type="datetimeFigureOut">
              <a:rPr lang="es-ES" smtClean="0"/>
              <a:pPr/>
              <a:t>21/03/2023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4583-BCE2-462C-B55D-3CFC9D28C8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A9BB-E99A-453C-8E13-C3E752FF0722}" type="datetimeFigureOut">
              <a:rPr lang="es-ES" smtClean="0"/>
              <a:pPr/>
              <a:t>21/03/2023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4583-BCE2-462C-B55D-3CFC9D28C8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A9BB-E99A-453C-8E13-C3E752FF0722}" type="datetimeFigureOut">
              <a:rPr lang="es-ES" smtClean="0"/>
              <a:pPr/>
              <a:t>21/03/2023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4583-BCE2-462C-B55D-3CFC9D28C8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A9BB-E99A-453C-8E13-C3E752FF0722}" type="datetimeFigureOut">
              <a:rPr lang="es-ES" smtClean="0"/>
              <a:pPr/>
              <a:t>21/03/2023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4583-BCE2-462C-B55D-3CFC9D28C8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A9BB-E99A-453C-8E13-C3E752FF0722}" type="datetimeFigureOut">
              <a:rPr lang="es-ES" smtClean="0"/>
              <a:pPr/>
              <a:t>21/03/2023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4583-BCE2-462C-B55D-3CFC9D28C8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A9BB-E99A-453C-8E13-C3E752FF0722}" type="datetimeFigureOut">
              <a:rPr lang="es-ES" smtClean="0"/>
              <a:pPr/>
              <a:t>21/03/2023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4583-BCE2-462C-B55D-3CFC9D28C8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A9BB-E99A-453C-8E13-C3E752FF0722}" type="datetimeFigureOut">
              <a:rPr lang="es-ES" smtClean="0"/>
              <a:pPr/>
              <a:t>21/03/2023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4583-BCE2-462C-B55D-3CFC9D28C8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A9BB-E99A-453C-8E13-C3E752FF0722}" type="datetimeFigureOut">
              <a:rPr lang="es-ES" smtClean="0"/>
              <a:pPr/>
              <a:t>21/03/2023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4583-BCE2-462C-B55D-3CFC9D28C8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A9BB-E99A-453C-8E13-C3E752FF0722}" type="datetimeFigureOut">
              <a:rPr lang="es-ES" smtClean="0"/>
              <a:pPr/>
              <a:t>21/03/2023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4583-BCE2-462C-B55D-3CFC9D28C8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4A9BB-E99A-453C-8E13-C3E752FF0722}" type="datetimeFigureOut">
              <a:rPr lang="es-ES" smtClean="0"/>
              <a:pPr/>
              <a:t>21/03/2023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74583-BCE2-462C-B55D-3CFC9D28C8A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3B62CD-592F-EB5C-C433-3B036A8706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85E7CCA-6FDB-26E9-FCC6-4284C37C70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AEF04E7-3ACD-92E2-2F93-758F2CD1B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429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4DD4A9BB-E99A-453C-8E13-C3E752FF0722}" type="datetimeFigureOut">
              <a:rPr lang="es-ES" smtClean="0"/>
              <a:pPr/>
              <a:t>21/03/2023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49274583-BCE2-462C-B55D-3CFC9D28C8A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5A27E649-8A3E-D7E3-783B-BEF0FEC0278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61006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2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976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E:\PPS  EXCLUSIVOS\- Es tan Bello Amar\Imágenes\1 - !cid_017401d6ccbe$76aefb80$0400a8c0@DESKTOPTCHL51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38100"/>
            <a:ext cx="914400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259632" y="555526"/>
            <a:ext cx="4032448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000"/>
              </a:lnSpc>
            </a:pPr>
            <a:r>
              <a:rPr lang="es-ES" sz="72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50800" dir="5400000" algn="ctr" rotWithShape="0">
                    <a:srgbClr val="311F05"/>
                  </a:outerShdw>
                </a:effectLst>
                <a:latin typeface="ChopinScript" pitchFamily="2" charset="0"/>
              </a:rPr>
              <a:t>   </a:t>
            </a:r>
            <a:r>
              <a:rPr lang="es-ES" sz="7200" dirty="0" err="1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50800" dir="5400000" algn="ctr" rotWithShape="0">
                    <a:srgbClr val="311F05"/>
                  </a:outerShdw>
                </a:effectLst>
                <a:latin typeface="ChopinScript" pitchFamily="2" charset="0"/>
              </a:rPr>
              <a:t>EsTan</a:t>
            </a:r>
            <a:r>
              <a:rPr lang="es-ES" sz="72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50800" dir="5400000" algn="ctr" rotWithShape="0">
                    <a:srgbClr val="311F05"/>
                  </a:outerShdw>
                </a:effectLst>
                <a:latin typeface="ChopinScript" pitchFamily="2" charset="0"/>
              </a:rPr>
              <a:t> </a:t>
            </a:r>
          </a:p>
          <a:p>
            <a:pPr algn="ctr">
              <a:lnSpc>
                <a:spcPts val="7000"/>
              </a:lnSpc>
            </a:pPr>
            <a:r>
              <a:rPr lang="es-ES" sz="72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50800" dir="5400000" algn="ctr" rotWithShape="0">
                    <a:srgbClr val="311F05"/>
                  </a:outerShdw>
                </a:effectLst>
                <a:latin typeface="ChopinScript" pitchFamily="2" charset="0"/>
              </a:rPr>
              <a:t>    Bello   </a:t>
            </a:r>
          </a:p>
          <a:p>
            <a:pPr algn="ctr">
              <a:lnSpc>
                <a:spcPts val="7000"/>
              </a:lnSpc>
            </a:pPr>
            <a:r>
              <a:rPr lang="es-ES" sz="7200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12700" dist="50800" dir="5400000" algn="ctr" rotWithShape="0">
                    <a:srgbClr val="311F05"/>
                  </a:outerShdw>
                </a:effectLst>
                <a:latin typeface="ChopinScript" pitchFamily="2" charset="0"/>
              </a:rPr>
              <a:t>      Amar</a:t>
            </a: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4572000" y="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V="1">
            <a:off x="0" y="257175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 flipV="1">
            <a:off x="4572000" y="2571750"/>
            <a:ext cx="4572000" cy="2571750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737574" y="735546"/>
            <a:ext cx="3834426" cy="1836204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flipH="1">
            <a:off x="4572000" y="735546"/>
            <a:ext cx="3834426" cy="1836204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flipV="1">
            <a:off x="735390" y="2571750"/>
            <a:ext cx="3782609" cy="1944216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flipH="1" flipV="1">
            <a:off x="4572000" y="2571750"/>
            <a:ext cx="3834426" cy="1944216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1439652" y="1329612"/>
            <a:ext cx="3132348" cy="1242138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flipH="1">
            <a:off x="4572000" y="1329612"/>
            <a:ext cx="3132348" cy="1242138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flipV="1">
            <a:off x="1439652" y="2571750"/>
            <a:ext cx="3132348" cy="1296144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flipH="1" flipV="1">
            <a:off x="4680014" y="2571752"/>
            <a:ext cx="3027937" cy="1252939"/>
          </a:xfrm>
          <a:prstGeom prst="chevron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7C69706-A9D6-0FED-C6F9-4861E5A2A7F2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>
    <p:sndAc>
      <p:stSnd>
        <p:snd r:embed="rId2" name="Es Caprichoso el Aza - SERRAT Y NOA - EDITADO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9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5F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PPS  EXCLUSIVOS\- Es tan Bello Amar\Imágenes\tumblr_n4vey2ls191sjn16ro1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D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B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B953D198-670E-9E2D-BB64-82235BDA9528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3563888" y="411510"/>
            <a:ext cx="53285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50800" dir="2700000" algn="tl">
                    <a:schemeClr val="tx1"/>
                  </a:outerShdw>
                </a:effectLst>
                <a:latin typeface="Harrington" pitchFamily="82" charset="0"/>
              </a:rPr>
              <a:t>Es tan bello sentir el amor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50800" dir="2700000" algn="tl">
                    <a:schemeClr val="tx1"/>
                  </a:outerShdw>
                </a:effectLst>
                <a:latin typeface="Harrington" pitchFamily="82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50800" dir="2700000" algn="tl">
                    <a:schemeClr val="tx1"/>
                  </a:outerShdw>
                </a:effectLst>
                <a:latin typeface="Harrington" pitchFamily="82" charset="0"/>
              </a:rPr>
              <a:t>de quien te ama y no pide tus besos,</a:t>
            </a:r>
          </a:p>
        </p:txBody>
      </p:sp>
      <p:pic>
        <p:nvPicPr>
          <p:cNvPr id="21506" name="Picture 2" descr="E:\PPS  EXCLUSIVOS\- Es tan Bello Amar\Imágenes\4 - 1779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32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91680" y="3723878"/>
            <a:ext cx="71105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Harrington" pitchFamily="82" charset="0"/>
              </a:rPr>
              <a:t>Sin rogar que lo ames y quieras,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Harrington" pitchFamily="82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Harrington" pitchFamily="82" charset="0"/>
              </a:rPr>
              <a:t>porque amar es un fin y no un medio.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9781771-D988-8726-B425-118AA74B31BE}"/>
              </a:ext>
            </a:extLst>
          </p:cNvPr>
          <p:cNvSpPr/>
          <p:nvPr/>
        </p:nvSpPr>
        <p:spPr>
          <a:xfrm>
            <a:off x="15010" y="-7938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E:\PPS  EXCLUSIVOS\- Es tan Bello Amar\Imágenes\4111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3E5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3E5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3E5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3E5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C50497CC-B849-D780-2A01-B2957A2F8CBC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000" fill="hold"/>
                                        <p:tgtEl>
                                          <p:spTgt spid="2048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PPS  EXCLUSIVOS\- Es tan Bello Amar\Imágenes\1917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"/>
            <a:ext cx="9120188" cy="51244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555526"/>
            <a:ext cx="43204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C00000">
                      <a:alpha val="43000"/>
                    </a:srgbClr>
                  </a:outerShdw>
                </a:effectLst>
                <a:latin typeface="Harrington" pitchFamily="82" charset="0"/>
              </a:rPr>
              <a:t>Cuando llega ese amor a tu vida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C00000">
                      <a:alpha val="43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C00000">
                      <a:alpha val="43000"/>
                    </a:srgbClr>
                  </a:outerShdw>
                </a:effectLst>
                <a:latin typeface="Harrington" pitchFamily="82" charset="0"/>
              </a:rPr>
              <a:t>tú lo sientes en todo tu cuerpo,</a:t>
            </a:r>
          </a:p>
        </p:txBody>
      </p:sp>
      <p:pic>
        <p:nvPicPr>
          <p:cNvPr id="19459" name="Picture 3" descr="E:\PPS  EXCLUSIVOS\- Es tan Bello Amar\Imágenes\20344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99992" y="1995686"/>
            <a:ext cx="439248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</a:schemeClr>
                  </a:outerShdw>
                </a:effectLst>
                <a:latin typeface="Harrington" pitchFamily="82" charset="0"/>
              </a:rPr>
              <a:t>Es amor que te inunda y penetra,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</a:schemeClr>
                  </a:outerShdw>
                </a:effectLst>
                <a:latin typeface="Harrington" pitchFamily="82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</a:schemeClr>
                  </a:outerShdw>
                </a:effectLst>
                <a:latin typeface="Harrington" pitchFamily="82" charset="0"/>
              </a:rPr>
              <a:t>y no hay fuerza para detenerlo.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D6B7EC9-12BB-60F3-B06D-8426848BC13E}"/>
              </a:ext>
            </a:extLst>
          </p:cNvPr>
          <p:cNvSpPr/>
          <p:nvPr/>
        </p:nvSpPr>
        <p:spPr>
          <a:xfrm>
            <a:off x="0" y="19050"/>
            <a:ext cx="9144000" cy="51244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Es tan Bello Amar\Imágenes\QMvYIqgdaudHgNrFgRaa3BbXE20@500x366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4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C00000"/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B914F7C3-F838-29F4-887E-DA66718312DE}"/>
              </a:ext>
            </a:extLst>
          </p:cNvPr>
          <p:cNvSpPr/>
          <p:nvPr/>
        </p:nvSpPr>
        <p:spPr>
          <a:xfrm>
            <a:off x="27508" y="-635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99A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E:\PPS  EXCLUSIVOS\- Es tan Bello Amar\Imágenes\429dbc636e8476c69ba2fe5b4966824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51387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1131590"/>
            <a:ext cx="3240360" cy="2134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 w="9525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25400" dist="50800" dir="2700000" algn="tl">
                    <a:schemeClr val="tx1"/>
                  </a:outerShdw>
                </a:effectLst>
                <a:latin typeface="Harrington" pitchFamily="82" charset="0"/>
              </a:rPr>
              <a:t>Ese amor no </a:t>
            </a:r>
          </a:p>
          <a:p>
            <a:pPr algn="ctr"/>
            <a:r>
              <a:rPr lang="es-ES" sz="3200" b="1" dirty="0">
                <a:ln w="9525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25400" dist="50800" dir="2700000" algn="tl">
                    <a:schemeClr val="tx1"/>
                  </a:outerShdw>
                </a:effectLst>
                <a:latin typeface="Harrington" pitchFamily="82" charset="0"/>
              </a:rPr>
              <a:t>se acaba jamás,</a:t>
            </a:r>
            <a:br>
              <a:rPr lang="es-ES" sz="3200" b="1" dirty="0">
                <a:ln w="9525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25400" dist="50800" dir="2700000" algn="tl">
                    <a:schemeClr val="tx1"/>
                  </a:outerShdw>
                </a:effectLst>
                <a:latin typeface="Harrington" pitchFamily="82" charset="0"/>
              </a:rPr>
            </a:br>
            <a:r>
              <a:rPr lang="es-ES" sz="3200" b="1" dirty="0">
                <a:ln w="9525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25400" dist="50800" dir="2700000" algn="tl">
                    <a:schemeClr val="tx1"/>
                  </a:outerShdw>
                </a:effectLst>
                <a:latin typeface="Harrington" pitchFamily="82" charset="0"/>
              </a:rPr>
              <a:t>ha nacido en el fondo del alma,</a:t>
            </a:r>
          </a:p>
        </p:txBody>
      </p:sp>
      <p:pic>
        <p:nvPicPr>
          <p:cNvPr id="17414" name="Picture 6" descr="E:\PPS  EXCLUSIVOS\- Es tan Bello Amar\Imágenes\10 - 9799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5652120" y="411510"/>
            <a:ext cx="309634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50800" dist="50800" dir="2700000" algn="tl">
                    <a:srgbClr val="003300"/>
                  </a:outerShdw>
                </a:effectLst>
                <a:latin typeface="Harrington" pitchFamily="82" charset="0"/>
              </a:rPr>
              <a:t>Ni siquiera en las pruebas más duras,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50800" dist="50800" dir="2700000" algn="tl">
                    <a:srgbClr val="003300"/>
                  </a:outerShdw>
                </a:effectLst>
                <a:latin typeface="Harrington" pitchFamily="82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50800" dist="50800" dir="2700000" algn="tl">
                    <a:srgbClr val="003300"/>
                  </a:outerShdw>
                </a:effectLst>
                <a:latin typeface="Harrington" pitchFamily="82" charset="0"/>
              </a:rPr>
              <a:t>perderá la paciencia y la calma.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AFC579C-0AC1-6B2D-E104-AFD38920D626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E:\PPS  EXCLUSIVOS\- Es tan Bello Amar\Imágenes\11 - 6534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4400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99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CDBB221-0C8F-A474-0C6D-2613176A8DDC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Es tan Bello Amar\Imágenes\12 - 57341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339502"/>
            <a:ext cx="41044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700000"/>
                  </a:outerShdw>
                </a:effectLst>
                <a:latin typeface="Harrington" pitchFamily="82" charset="0"/>
              </a:rPr>
              <a:t>Es tan bello amar y que te amen,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700000"/>
                  </a:outerShdw>
                </a:effectLst>
                <a:latin typeface="Harrington" pitchFamily="82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700000"/>
                  </a:outerShdw>
                </a:effectLst>
                <a:latin typeface="Harrington" pitchFamily="82" charset="0"/>
              </a:rPr>
              <a:t>por el simple deseo que sientes,</a:t>
            </a:r>
          </a:p>
        </p:txBody>
      </p:sp>
      <p:pic>
        <p:nvPicPr>
          <p:cNvPr id="15362" name="Picture 2" descr="E:\PPS  EXCLUSIVOS\- Es tan Bello Amar\Imágenes\13 - original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31840" y="267494"/>
            <a:ext cx="60121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50800" dist="50800" dir="2700000" algn="tl">
                    <a:srgbClr val="212911"/>
                  </a:outerShdw>
                </a:effectLst>
                <a:latin typeface="Harrington" pitchFamily="82" charset="0"/>
              </a:rPr>
              <a:t>De entregar a los otros tu amor,</a:t>
            </a:r>
            <a:br>
              <a:rPr lang="es-ES" sz="32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50800" dist="50800" dir="2700000" algn="tl">
                    <a:srgbClr val="212911"/>
                  </a:outerShdw>
                </a:effectLst>
                <a:latin typeface="Harrington" pitchFamily="82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50800" dist="50800" dir="2700000" algn="tl">
                    <a:srgbClr val="212911"/>
                  </a:outerShdw>
                </a:effectLst>
                <a:latin typeface="Harrington" pitchFamily="82" charset="0"/>
              </a:rPr>
              <a:t>el amor que ha nacido en la fuente.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830A56F-CEF2-6FCA-3863-7FC556692D7C}"/>
              </a:ext>
            </a:extLst>
          </p:cNvPr>
          <p:cNvSpPr/>
          <p:nvPr/>
        </p:nvSpPr>
        <p:spPr>
          <a:xfrm>
            <a:off x="9004" y="-14288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E:\PPS  EXCLUSIVOS\- Es tan Bello Amar\Imágenes\14 - 69274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solidFill>
            <a:srgbClr val="AC6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rgbClr val="AC6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rgbClr val="AC6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rgbClr val="AC6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solidFill>
            <a:srgbClr val="AC6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rgbClr val="AC6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solidFill>
            <a:srgbClr val="AC6A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87B06F3-A8C8-472C-72EC-9140909F2569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Imágenes\parejas\17 - cómo-celebrar-bodas-de-o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339502"/>
            <a:ext cx="367240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38100" dist="38100" dir="2700000" algn="tl">
                    <a:srgbClr val="212911"/>
                  </a:outerShdw>
                </a:effectLst>
                <a:latin typeface="Harrington" pitchFamily="82" charset="0"/>
              </a:rPr>
              <a:t>El amor no conoce reproches,</a:t>
            </a:r>
            <a:br>
              <a:rPr lang="es-ES" sz="3200" b="1" dirty="0">
                <a:solidFill>
                  <a:schemeClr val="bg1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38100" dist="38100" dir="2700000" algn="tl">
                    <a:srgbClr val="212911"/>
                  </a:outerShdw>
                </a:effectLst>
                <a:latin typeface="Harrington" pitchFamily="82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38100" dist="38100" dir="2700000" algn="tl">
                    <a:srgbClr val="212911"/>
                  </a:outerShdw>
                </a:effectLst>
                <a:latin typeface="Harrington" pitchFamily="82" charset="0"/>
              </a:rPr>
              <a:t>él comprende, no juzga y perdona,</a:t>
            </a:r>
          </a:p>
        </p:txBody>
      </p:sp>
      <p:pic>
        <p:nvPicPr>
          <p:cNvPr id="13314" name="Picture 2" descr="E:\PPS  EXCLUSIVOS\- Es tan Bello Amar\Imágenes\16 - 40808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16016" y="267494"/>
            <a:ext cx="40507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50800" dir="2700000" algn="tl">
                    <a:schemeClr val="tx1"/>
                  </a:outerShdw>
                </a:effectLst>
                <a:latin typeface="Harrington" pitchFamily="82" charset="0"/>
              </a:rPr>
              <a:t>Hace el bien porque el bien es la puerta</a:t>
            </a:r>
            <a:br>
              <a:rPr lang="es-ES" sz="32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50800" dir="2700000" algn="tl">
                    <a:schemeClr val="tx1"/>
                  </a:outerShdw>
                </a:effectLst>
                <a:latin typeface="Harrington" pitchFamily="82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50800" dir="2700000" algn="tl">
                    <a:schemeClr val="tx1"/>
                  </a:outerShdw>
                </a:effectLst>
                <a:latin typeface="Harrington" pitchFamily="82" charset="0"/>
              </a:rPr>
              <a:t>que te lleva derecho a la gloria.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B2615BF-462A-D90D-6C60-F2CF645BDE2A}"/>
              </a:ext>
            </a:extLst>
          </p:cNvPr>
          <p:cNvSpPr/>
          <p:nvPr/>
        </p:nvSpPr>
        <p:spPr>
          <a:xfrm>
            <a:off x="0" y="-30445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E:\PPS  EXCLUSIVOS\- Es tan Bello Amar\Imágenes\6865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00000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00000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10B62F3-46EA-9999-98E3-36787CBE6A28}"/>
              </a:ext>
            </a:extLst>
          </p:cNvPr>
          <p:cNvSpPr/>
          <p:nvPr/>
        </p:nvSpPr>
        <p:spPr>
          <a:xfrm>
            <a:off x="0" y="-7938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3" grpId="1" animBg="1"/>
      <p:bldP spid="4" grpId="0" animBg="1"/>
      <p:bldP spid="4" grpId="1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7" name="Picture 3" descr="E:\PPS  EXCLUSIVOS\- Es tan Bello Amar\Imágenes\44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371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11510"/>
            <a:ext cx="40324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50800" dir="2700000" algn="tl">
                    <a:srgbClr val="002060"/>
                  </a:outerShdw>
                </a:effectLst>
                <a:latin typeface="Harrington" pitchFamily="82" charset="0"/>
              </a:rPr>
              <a:t>Es tan bello el amor de verdad,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50800" dir="2700000" algn="tl">
                    <a:srgbClr val="002060"/>
                  </a:outerShdw>
                </a:effectLst>
                <a:latin typeface="Harrington" pitchFamily="82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50800" dir="2700000" algn="tl">
                    <a:srgbClr val="002060"/>
                  </a:outerShdw>
                </a:effectLst>
                <a:latin typeface="Harrington" pitchFamily="82" charset="0"/>
              </a:rPr>
              <a:t>el amor que no finge ni miente,</a:t>
            </a:r>
          </a:p>
        </p:txBody>
      </p:sp>
      <p:pic>
        <p:nvPicPr>
          <p:cNvPr id="11269" name="Picture 5" descr="E:\PPS  EXCLUSIVOS\- Es tan Bello Amar\Imágenes\40057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339502"/>
            <a:ext cx="30243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200" b="1" dirty="0">
                <a:solidFill>
                  <a:schemeClr val="bg1"/>
                </a:solidFill>
                <a:effectLst>
                  <a:outerShdw blurRad="12700" dist="50800" dir="2700000" algn="tl">
                    <a:schemeClr val="tx1"/>
                  </a:outerShdw>
                </a:effectLst>
                <a:latin typeface="Harrington" pitchFamily="82" charset="0"/>
              </a:rPr>
              <a:t>Que si dice que sí es que sí,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12700" dist="50800" dir="2700000" algn="tl">
                    <a:schemeClr val="tx1"/>
                  </a:outerShdw>
                </a:effectLst>
                <a:latin typeface="Harrington" pitchFamily="82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12700" dist="50800" dir="2700000" algn="tl">
                    <a:schemeClr val="tx1"/>
                  </a:outerShdw>
                </a:effectLst>
                <a:latin typeface="Harrington" pitchFamily="82" charset="0"/>
              </a:rPr>
              <a:t>    que no duda </a:t>
            </a:r>
          </a:p>
          <a:p>
            <a:pPr algn="r"/>
            <a:r>
              <a:rPr lang="es-ES" sz="3200" b="1" dirty="0">
                <a:solidFill>
                  <a:schemeClr val="bg1"/>
                </a:solidFill>
                <a:effectLst>
                  <a:outerShdw blurRad="12700" dist="50800" dir="2700000" algn="tl">
                    <a:schemeClr val="tx1"/>
                  </a:outerShdw>
                </a:effectLst>
                <a:latin typeface="Harrington" pitchFamily="82" charset="0"/>
              </a:rPr>
              <a:t>      en decir lo </a:t>
            </a:r>
          </a:p>
          <a:p>
            <a:pPr algn="r"/>
            <a:r>
              <a:rPr lang="es-ES" sz="3200" b="1" dirty="0">
                <a:solidFill>
                  <a:schemeClr val="bg1"/>
                </a:solidFill>
                <a:effectLst>
                  <a:outerShdw blurRad="12700" dist="50800" dir="2700000" algn="tl">
                    <a:schemeClr val="tx1"/>
                  </a:outerShdw>
                </a:effectLst>
                <a:latin typeface="Harrington" pitchFamily="82" charset="0"/>
              </a:rPr>
              <a:t>        que siente.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1518143-EF34-0021-8C9D-C789668B739F}"/>
              </a:ext>
            </a:extLst>
          </p:cNvPr>
          <p:cNvSpPr/>
          <p:nvPr/>
        </p:nvSpPr>
        <p:spPr>
          <a:xfrm>
            <a:off x="-6350" y="-635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4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Es tan Bello Amar\Imágenes\20 - hostal-cumbres-de-castill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D0A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D0A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6F7F95C-3070-587D-13A4-141753E77216}"/>
              </a:ext>
            </a:extLst>
          </p:cNvPr>
          <p:cNvSpPr/>
          <p:nvPr/>
        </p:nvSpPr>
        <p:spPr>
          <a:xfrm>
            <a:off x="12700" y="-14288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7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  <p:bldP spid="6" grpId="0" animBg="1"/>
      <p:bldP spid="3" grpId="0" animBg="1"/>
      <p:bldP spid="4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Es tan Bello Amar\Imágenes\21 - 41973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588"/>
            <a:ext cx="9153524" cy="5138737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1520" y="339502"/>
            <a:ext cx="38884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66"/>
                  </a:outerShdw>
                </a:effectLst>
                <a:latin typeface="Harrington" pitchFamily="82" charset="0"/>
              </a:rPr>
              <a:t>Es tan bello el amor es tan bello,</a:t>
            </a:r>
            <a:b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66"/>
                  </a:outerShdw>
                </a:effectLst>
                <a:latin typeface="Harrington" pitchFamily="82" charset="0"/>
              </a:rPr>
            </a:br>
            <a:r>
              <a:rPr lang="es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66"/>
                  </a:outerShdw>
                </a:effectLst>
                <a:latin typeface="Harrington" pitchFamily="82" charset="0"/>
              </a:rPr>
              <a:t>no distingue lo blanco del negro,</a:t>
            </a:r>
          </a:p>
        </p:txBody>
      </p:sp>
      <p:pic>
        <p:nvPicPr>
          <p:cNvPr id="7171" name="Picture 3" descr="E:\PPS  EXCLUSIVOS\- Es tan Bello Amar\Imágenes\Kiss-for-good-night-love-pictures-romantic-Wallpapers-Hd-Free-Download-915x51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355976" y="195486"/>
            <a:ext cx="446449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Harrington" pitchFamily="82" charset="0"/>
              </a:rPr>
              <a:t>Ama al bueno y también ama al malo,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Harrington" pitchFamily="82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chemeClr val="tx1"/>
                  </a:outerShdw>
                </a:effectLst>
                <a:latin typeface="Harrington" pitchFamily="82" charset="0"/>
              </a:rPr>
              <a:t>y convierte el infierno en un cielo.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E6B1FD2-E8FD-31FC-8457-0D52464CED68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E:\PPS  EXCLUSIVOS\- Es tan Bello Amar\Imágenes\9781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E2C8BEC2-1FDD-F50D-5C99-1877A8E6148E}"/>
              </a:ext>
            </a:extLst>
          </p:cNvPr>
          <p:cNvSpPr/>
          <p:nvPr/>
        </p:nvSpPr>
        <p:spPr>
          <a:xfrm>
            <a:off x="-12700" y="-14288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Es tan Bello Amar\Imágenes\24 - 68679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339502"/>
            <a:ext cx="32403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yo amo y me entrego al amor</a:t>
            </a:r>
            <a:b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puedo hacer 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todo aquello 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quiera,</a:t>
            </a:r>
          </a:p>
        </p:txBody>
      </p:sp>
      <p:pic>
        <p:nvPicPr>
          <p:cNvPr id="5123" name="Picture 3" descr="E:\PPS  EXCLUSIVOS\- Es tan Bello Amar\Imágenes\25 - 19436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9872" y="339502"/>
            <a:ext cx="54360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50800" dist="50800" dir="2700000" algn="tl">
                    <a:srgbClr val="004C00"/>
                  </a:outerShdw>
                </a:effectLst>
                <a:latin typeface="Harrington" pitchFamily="82" charset="0"/>
              </a:rPr>
              <a:t>Del amor jamás puede nacer</a:t>
            </a:r>
            <a:br>
              <a:rPr lang="es-ES" sz="3200" b="1" dirty="0">
                <a:solidFill>
                  <a:schemeClr val="bg1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50800" dist="50800" dir="2700000" algn="tl">
                    <a:srgbClr val="004C00"/>
                  </a:outerShdw>
                </a:effectLst>
                <a:latin typeface="Harrington" pitchFamily="82" charset="0"/>
              </a:rPr>
            </a:br>
            <a:r>
              <a:rPr lang="es-ES" sz="3200" b="1" dirty="0">
                <a:solidFill>
                  <a:schemeClr val="bg1"/>
                </a:solidFill>
                <a:effectLst>
                  <a:glow rad="63500">
                    <a:srgbClr val="003300">
                      <a:alpha val="40000"/>
                    </a:srgbClr>
                  </a:glow>
                  <a:outerShdw blurRad="50800" dist="50800" dir="2700000" algn="tl">
                    <a:srgbClr val="004C00"/>
                  </a:outerShdw>
                </a:effectLst>
                <a:latin typeface="Harrington" pitchFamily="82" charset="0"/>
              </a:rPr>
              <a:t>una fruta que luego envenena.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103EEB9-B4C4-474F-E92E-31BA64C77BDA}"/>
              </a:ext>
            </a:extLst>
          </p:cNvPr>
          <p:cNvSpPr/>
          <p:nvPr/>
        </p:nvSpPr>
        <p:spPr>
          <a:xfrm>
            <a:off x="0" y="-20638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E:\PPS  EXCLUSIVOS\- Es tan Bello Amar\Imágenes\wallpaper-7332481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89B195B7-7E45-7A1B-E916-E2138A3824EA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E:\PPS  EXCLUSIVOS\- Es tan Bello Amar\Imágenes\fondo-petalos-rosa-roja_1426-118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6016" y="627534"/>
            <a:ext cx="394889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990000"/>
                  </a:outerShdw>
                </a:effectLst>
                <a:latin typeface="Harrington" pitchFamily="82" charset="0"/>
              </a:rPr>
              <a:t>Es tan bello el amor, es tan bello</a:t>
            </a:r>
          </a:p>
        </p:txBody>
      </p:sp>
      <p:pic>
        <p:nvPicPr>
          <p:cNvPr id="3076" name="Picture 4" descr="E:\PPS  EXCLUSIVOS\- Es tan Bello Amar\Imágenes\28 - 87976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267494"/>
            <a:ext cx="4176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chemeClr val="accent4">
                      <a:lumMod val="50000"/>
                    </a:schemeClr>
                  </a:outerShdw>
                </a:effectLst>
                <a:latin typeface="Harrington" pitchFamily="82" charset="0"/>
              </a:rPr>
              <a:t>Es tan bello, tan bello, tan bello...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E214E3D-B35C-95EA-EB3B-AA3E4B46E0AC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Es tan Bello Amar\Imágenes\29 - nbJrADyhw1Ph8cO3zzuPj1I-3jE@450x428--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80" y="-14288"/>
            <a:ext cx="915035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B3BCBB90-EE97-4085-5EC1-19D135941EBE}"/>
              </a:ext>
            </a:extLst>
          </p:cNvPr>
          <p:cNvSpPr/>
          <p:nvPr/>
        </p:nvSpPr>
        <p:spPr>
          <a:xfrm>
            <a:off x="24830" y="-14288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E:\PPS  EXCLUSIVOS\- Es tan Bello Amar\Imágenes\3019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59632" y="339502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solidFill>
                  <a:srgbClr val="006000"/>
                </a:solidFill>
                <a:effectLst>
                  <a:outerShdw blurRad="25400" dist="38100" dir="2700000" algn="tl">
                    <a:srgbClr val="663300"/>
                  </a:outerShdw>
                </a:effectLst>
                <a:latin typeface="Harrington" pitchFamily="82" charset="0"/>
              </a:rPr>
              <a:t>Marzo 2023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395536" y="987574"/>
            <a:ext cx="501932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006000"/>
                </a:solidFill>
                <a:effectLst>
                  <a:outerShdw blurRad="25400" dist="38100" dir="2700000" algn="tl">
                    <a:srgbClr val="663300"/>
                  </a:outerShdw>
                </a:effectLst>
                <a:latin typeface="Harrington" pitchFamily="82" charset="0"/>
              </a:rPr>
              <a:t>Música: Es Caprichoso el Azar</a:t>
            </a:r>
          </a:p>
          <a:p>
            <a:r>
              <a:rPr lang="es-ES" sz="2800" b="1" dirty="0">
                <a:solidFill>
                  <a:srgbClr val="006000"/>
                </a:solidFill>
                <a:effectLst>
                  <a:outerShdw blurRad="25400" dist="38100" dir="2700000" algn="tl">
                    <a:srgbClr val="663300"/>
                  </a:outerShdw>
                </a:effectLst>
                <a:latin typeface="Harrington" pitchFamily="82" charset="0"/>
              </a:rPr>
              <a:t>Joan Manuel Serrat y Noa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51520" y="2715766"/>
            <a:ext cx="3635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solidFill>
                  <a:srgbClr val="006000"/>
                </a:solidFill>
                <a:effectLst>
                  <a:outerShdw blurRad="25400" dist="38100" dir="2700000" algn="tl">
                    <a:srgbClr val="663300"/>
                  </a:outerShdw>
                </a:effectLst>
                <a:latin typeface="Harrington" pitchFamily="82" charset="0"/>
              </a:rPr>
              <a:t>Autor: José de Arias </a:t>
            </a:r>
          </a:p>
          <a:p>
            <a:r>
              <a:rPr lang="es-ES" sz="2800" b="1" dirty="0">
                <a:solidFill>
                  <a:srgbClr val="006000"/>
                </a:solidFill>
                <a:effectLst>
                  <a:outerShdw blurRad="25400" dist="38100" dir="2700000" algn="tl">
                    <a:srgbClr val="663300"/>
                  </a:outerShdw>
                </a:effectLst>
                <a:latin typeface="Harrington" pitchFamily="82" charset="0"/>
              </a:rPr>
              <a:t>           Martínez</a:t>
            </a:r>
          </a:p>
        </p:txBody>
      </p:sp>
      <p:grpSp>
        <p:nvGrpSpPr>
          <p:cNvPr id="6" name="19 Grupo"/>
          <p:cNvGrpSpPr/>
          <p:nvPr/>
        </p:nvGrpSpPr>
        <p:grpSpPr>
          <a:xfrm>
            <a:off x="7524328" y="3363838"/>
            <a:ext cx="1152128" cy="1449450"/>
            <a:chOff x="3000235" y="2847045"/>
            <a:chExt cx="1460639" cy="1193083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36121"/>
              <a:ext cx="1460639" cy="30400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b="1" dirty="0">
                  <a:solidFill>
                    <a:srgbClr val="006600"/>
                  </a:solidFill>
                  <a:effectLst>
                    <a:outerShdw blurRad="12700" dist="25400" dir="5400000" algn="ctr" rotWithShape="0">
                      <a:srgbClr val="640000"/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91525" y="2847045"/>
              <a:ext cx="1129575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" name="9 Rombo"/>
          <p:cNvSpPr/>
          <p:nvPr/>
        </p:nvSpPr>
        <p:spPr>
          <a:xfrm>
            <a:off x="251520" y="267495"/>
            <a:ext cx="8643937" cy="4661297"/>
          </a:xfrm>
          <a:prstGeom prst="diamond">
            <a:avLst/>
          </a:prstGeom>
          <a:noFill/>
          <a:ln w="508000">
            <a:solidFill>
              <a:srgbClr val="0066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9" name="8 Rombo"/>
          <p:cNvSpPr/>
          <p:nvPr/>
        </p:nvSpPr>
        <p:spPr>
          <a:xfrm>
            <a:off x="214318" y="195486"/>
            <a:ext cx="8643937" cy="4733704"/>
          </a:xfrm>
          <a:prstGeom prst="diamond">
            <a:avLst/>
          </a:prstGeom>
          <a:noFill/>
          <a:ln w="508000">
            <a:solidFill>
              <a:srgbClr val="0066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85750" y="267893"/>
            <a:ext cx="8572500" cy="4661297"/>
          </a:xfrm>
          <a:prstGeom prst="diamond">
            <a:avLst/>
          </a:prstGeom>
          <a:noFill/>
          <a:ln w="508000">
            <a:solidFill>
              <a:srgbClr val="0066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85750" y="267893"/>
            <a:ext cx="8572500" cy="4607719"/>
          </a:xfrm>
          <a:prstGeom prst="diamond">
            <a:avLst/>
          </a:prstGeom>
          <a:noFill/>
          <a:ln w="508000">
            <a:solidFill>
              <a:srgbClr val="0066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2428875" y="1500188"/>
            <a:ext cx="4357688" cy="2143125"/>
          </a:xfrm>
          <a:prstGeom prst="diamond">
            <a:avLst/>
          </a:prstGeom>
          <a:noFill/>
          <a:ln w="508000">
            <a:solidFill>
              <a:srgbClr val="0066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2483768" y="1563638"/>
            <a:ext cx="4286250" cy="2143125"/>
          </a:xfrm>
          <a:prstGeom prst="diamond">
            <a:avLst/>
          </a:prstGeom>
          <a:noFill/>
          <a:ln w="508000">
            <a:solidFill>
              <a:srgbClr val="0066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2483768" y="1563638"/>
            <a:ext cx="4286250" cy="2143125"/>
          </a:xfrm>
          <a:prstGeom prst="diamond">
            <a:avLst/>
          </a:prstGeom>
          <a:noFill/>
          <a:ln w="508000">
            <a:solidFill>
              <a:srgbClr val="0066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2428875" y="1500188"/>
            <a:ext cx="4286250" cy="2143125"/>
          </a:xfrm>
          <a:prstGeom prst="diamond">
            <a:avLst/>
          </a:prstGeom>
          <a:noFill/>
          <a:ln w="508000">
            <a:solidFill>
              <a:srgbClr val="0066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2BF14D8-2A47-9089-688D-01340FC1D1A4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9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2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2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0" grpId="0" build="allAtOnce" animBg="1" autoUpdateAnimBg="0" rev="1"/>
      <p:bldP spid="9" grpId="0" build="allAtOnce" animBg="1" autoUpdateAnimBg="0" rev="1"/>
      <p:bldP spid="12" grpId="0" build="allAtOnce" animBg="1" autoUpdateAnimBg="0" rev="1"/>
      <p:bldP spid="11" grpId="0" build="allAtOnce" animBg="1" autoUpdateAnimBg="0" rev="1"/>
      <p:bldP spid="16" grpId="0" build="allAtOnce" animBg="1" autoUpdateAnimBg="0" rev="1"/>
      <p:bldP spid="15" grpId="0" build="allAtOnce" animBg="1" autoUpdateAnimBg="0" rev="1"/>
      <p:bldP spid="14" grpId="0" build="allAtOnce" animBg="1" autoUpdateAnimBg="0" rev="1"/>
      <p:bldP spid="13" grpId="0" build="allAtOnce" animBg="1" autoUpdateAnimBg="0" rev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0AA892A8-C35D-EABA-1383-C42D9CD7E1B5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51D62984-A2CC-1A94-F844-6B42334D51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DEFF391-6160-BEAA-6A59-4A70FAAA4F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B2A5B328-F90B-11C9-23FF-009D7E7B0F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FF24898-ACF7-FA86-D450-9F477C2743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CB4F6E5-C943-1182-E836-E9E18C744F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A52AE210-155B-4B50-8D2B-C4181B94A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BECE513B-3031-4C6F-5B31-4283A7698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4F575876-08EF-0DE1-15D0-B1FA9047F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D5E1BCB9-5BE9-0F09-7474-6509AEE31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B40C9AA7-68F2-D9A5-87E2-CB5CED264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265C7F3F-C2BD-2A65-D906-D08510438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58594712-921C-246D-9B5E-A72AFCADF9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388EDFF9-E1FA-005F-A947-1B1A72AD9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316553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1571</TotalTime>
  <Words>354</Words>
  <Application>Microsoft Office PowerPoint</Application>
  <PresentationFormat>Presentación en pantalla (16:9)</PresentationFormat>
  <Paragraphs>35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9" baseType="lpstr">
      <vt:lpstr>Arial</vt:lpstr>
      <vt:lpstr>Calibri</vt:lpstr>
      <vt:lpstr>Harrington</vt:lpstr>
      <vt:lpstr>ChopinScript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15</cp:revision>
  <dcterms:created xsi:type="dcterms:W3CDTF">2023-02-11T17:10:16Z</dcterms:created>
  <dcterms:modified xsi:type="dcterms:W3CDTF">2023-03-21T22:30:11Z</dcterms:modified>
</cp:coreProperties>
</file>