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93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7" r:id="rId20"/>
    <p:sldId id="274" r:id="rId21"/>
    <p:sldId id="276" r:id="rId22"/>
    <p:sldId id="290" r:id="rId23"/>
    <p:sldId id="289" r:id="rId24"/>
    <p:sldId id="278" r:id="rId25"/>
    <p:sldId id="279" r:id="rId26"/>
    <p:sldId id="280" r:id="rId27"/>
    <p:sldId id="281" r:id="rId28"/>
    <p:sldId id="282" r:id="rId29"/>
    <p:sldId id="283" r:id="rId30"/>
    <p:sldId id="291" r:id="rId31"/>
    <p:sldId id="285" r:id="rId32"/>
    <p:sldId id="286" r:id="rId33"/>
    <p:sldId id="287" r:id="rId34"/>
    <p:sldId id="288" r:id="rId35"/>
    <p:sldId id="292" r:id="rId3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uobB2cFvGjT82CbQL7WRA" hashData="VaNXVKbgi3bbINISUGLwKVSrX5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0D290D"/>
    <a:srgbClr val="2A862A"/>
    <a:srgbClr val="333300"/>
    <a:srgbClr val="FF3399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63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6A919-6371-4161-AE6A-EB9FF5C75C40}" type="datetimeFigureOut">
              <a:rPr lang="es-ES" smtClean="0"/>
              <a:pPr/>
              <a:t>10/09/2013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BB5B-45AA-453F-BDBD-23E53661A2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6A919-6371-4161-AE6A-EB9FF5C75C40}" type="datetimeFigureOut">
              <a:rPr lang="es-ES" smtClean="0"/>
              <a:pPr/>
              <a:t>10/09/2013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BB5B-45AA-453F-BDBD-23E53661A2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6A919-6371-4161-AE6A-EB9FF5C75C40}" type="datetimeFigureOut">
              <a:rPr lang="es-ES" smtClean="0"/>
              <a:pPr/>
              <a:t>10/09/2013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BB5B-45AA-453F-BDBD-23E53661A2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6A919-6371-4161-AE6A-EB9FF5C75C40}" type="datetimeFigureOut">
              <a:rPr lang="es-ES" smtClean="0"/>
              <a:pPr/>
              <a:t>10/09/2013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BB5B-45AA-453F-BDBD-23E53661A2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6A919-6371-4161-AE6A-EB9FF5C75C40}" type="datetimeFigureOut">
              <a:rPr lang="es-ES" smtClean="0"/>
              <a:pPr/>
              <a:t>10/09/2013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BB5B-45AA-453F-BDBD-23E53661A2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6A919-6371-4161-AE6A-EB9FF5C75C40}" type="datetimeFigureOut">
              <a:rPr lang="es-ES" smtClean="0"/>
              <a:pPr/>
              <a:t>10/09/2013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BB5B-45AA-453F-BDBD-23E53661A2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6A919-6371-4161-AE6A-EB9FF5C75C40}" type="datetimeFigureOut">
              <a:rPr lang="es-ES" smtClean="0"/>
              <a:pPr/>
              <a:t>10/09/2013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BB5B-45AA-453F-BDBD-23E53661A2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6A919-6371-4161-AE6A-EB9FF5C75C40}" type="datetimeFigureOut">
              <a:rPr lang="es-ES" smtClean="0"/>
              <a:pPr/>
              <a:t>10/09/2013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BB5B-45AA-453F-BDBD-23E53661A2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6A919-6371-4161-AE6A-EB9FF5C75C40}" type="datetimeFigureOut">
              <a:rPr lang="es-ES" smtClean="0"/>
              <a:pPr/>
              <a:t>10/09/2013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BB5B-45AA-453F-BDBD-23E53661A2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6A919-6371-4161-AE6A-EB9FF5C75C40}" type="datetimeFigureOut">
              <a:rPr lang="es-ES" smtClean="0"/>
              <a:pPr/>
              <a:t>10/09/2013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BB5B-45AA-453F-BDBD-23E53661A2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6A919-6371-4161-AE6A-EB9FF5C75C40}" type="datetimeFigureOut">
              <a:rPr lang="es-ES" smtClean="0"/>
              <a:pPr/>
              <a:t>10/09/2013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1BB5B-45AA-453F-BDBD-23E53661A2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l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1C0C04-0F2A-488D-9E78-16D661E8C2C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00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56A919-6371-4161-AE6A-EB9FF5C75C40}" type="datetimeFigureOut">
              <a:rPr lang="es-ES" smtClean="0"/>
              <a:pPr/>
              <a:t>10/09/2013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1BB5B-45AA-453F-BDBD-23E53661A2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 dir="l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7EFB0F0B-00A6-4694-B5F7-3D585A24245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4.png"/><Relationship Id="rId7" Type="http://schemas.openxmlformats.org/officeDocument/2006/relationships/image" Target="../media/image3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Francisco\Pictures\FOTOCOMUNITY\FOTOGRAFIAS- 3\SELECCIONADAS\ENTRE LAS FLORES\SELECCIONADAS\ENTRE FLORES-PPS\rosa-rose-fondos-y-wallpapers-gratis-para-pc-laptop-y-tablets-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384651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500298" y="928670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ENTRE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428596" y="214290"/>
            <a:ext cx="41434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600" b="1" dirty="0" smtClean="0">
                <a:solidFill>
                  <a:srgbClr val="FF0000"/>
                </a:solidFill>
                <a:latin typeface="Forte" pitchFamily="66" charset="0"/>
              </a:rPr>
              <a:t>ENTRE</a:t>
            </a:r>
            <a:endParaRPr lang="es-ES" sz="9600" b="1" dirty="0">
              <a:solidFill>
                <a:srgbClr val="FF0000"/>
              </a:solidFill>
              <a:latin typeface="Forte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786314" y="5143512"/>
            <a:ext cx="43576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600" dirty="0" smtClean="0">
                <a:solidFill>
                  <a:srgbClr val="FF0000"/>
                </a:solidFill>
                <a:latin typeface="Forte" pitchFamily="66" charset="0"/>
              </a:rPr>
              <a:t>FLORES</a:t>
            </a:r>
            <a:endParaRPr lang="es-ES" sz="9600" dirty="0">
              <a:solidFill>
                <a:srgbClr val="FF00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spd="slow" advTm="7422">
    <p:pull dir="ld"/>
    <p:sndAc>
      <p:stSnd loop="1">
        <p:snd r:embed="rId2" name="The Godfather-Brucia La Ter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Francisco\Pictures\FOTOCOMUNITY\FOTOGRAFIAS- 3\SELECCIONADAS\ENTRE LAS FLORES\Carol-04-a267645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9823" y="1"/>
            <a:ext cx="105286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812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Users\Francisco\Pictures\FOTOCOMUNITY\FOTOGRAFIAS- 3\SELECCIONADAS\ENTRE LAS FLORES\SELECCIONADAS\ENTRE FLORES-PPS\rosas-de-colores-para-el-dia-de-las-madres-10-de-mayo-flores (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301" cy="685808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375">
    <p:pull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C:\Users\Francisco\Pictures\FOTOCOMUNITY\FOTOGRAFIAS- 3\SELECCIONADAS\ENTRE LAS FLORES\SELECCIONADAS\ENTRE FLORES-PPS\sex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0" y="-1852613"/>
            <a:ext cx="15240000" cy="105632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97">
    <p:pull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Francisco\Pictures\FOTOCOMUNITY\FOTOGRAFIAS- 3\SELECCIONADAS\ENTRE LAS FLORES\SELECCIONADAS\ENTRE FLORES-PPS\fotos-de-flores-cartuchos-calas-free-photos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90" y="-9"/>
            <a:ext cx="9147690" cy="685800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81">
    <p:pull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2" name="Picture 2" descr="C:\Users\Francisco\Pictures\FOTOCOMUNITY\FOTOGRAFIAS- 3\SELECCIONADAS\ENTRE LAS FLORES\SELECCIONADAS\ENTRE FLORES-PPS\477861_482297338506767_49844055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3850" y="-219075"/>
            <a:ext cx="9791700" cy="7296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516">
    <p:pull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C:\Users\Francisco\Pictures\FOTOCOMUNITY\FOTOGRAFIAS- 3\SELECCIONADAS\ENTRE LAS FLORES\SELECCIONADAS\ENTRE FLORES-PPS\1004583_10151685953804555_163407450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782">
    <p:pull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0" name="Picture 2" descr="C:\Users\Francisco\Pictures\FOTOCOMUNITY\FOTOGRAFIAS- 3\SELECCIONADAS\ENTRE LAS FLORES\SELECCIONADAS\ENTRE FLORES-PPS\26197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69039" y="1"/>
            <a:ext cx="1028208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594">
    <p:pull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4" name="Picture 2" descr="C:\Users\Francisco\Pictures\FOTOCOMUNITY\FOTOGRAFIAS- 3\SELECCIONADAS\ENTRE LAS FLORES\SELECCIONADAS\ENTRE FLORES-PPS\fotos-de-flores-rosas-de-color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16074" y="-344342"/>
            <a:ext cx="10817362" cy="72023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531">
    <p:pull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8" name="Picture 2" descr="C:\Users\Francisco\Pictures\FOTOCOMUNITY\FOTOGRAFIAS- 3\SELECCIONADAS\ENTRE LAS FLORES\SELECCIONADAS\ENTRE FLORES-PPS\619552714_bd26e5df6d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593">
    <p:pull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2" name="Picture 2" descr="C:\Users\Francisco\Pictures\FOTOCOMUNITY\FOTOGRAFIAS- 3\SELECCIONADAS\ENTRE LAS FLORES\SELECCIONADAS\ENTRE FLORES-PPS\Crude and rich - co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52413"/>
            <a:ext cx="9753600" cy="73628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484">
    <p:pull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0" name="Picture 2" descr="C:\Users\Francisco\Pictures\FOTOCOMUNITY\FOTOGRAFIAS- 3\SELECCIONADAS\ENTRE LAS FLORES\SELECCIONADAS\ENTRE FLORES-PPS\469905_detail.jpgRene Abel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89860" y="0"/>
            <a:ext cx="4554140" cy="6858000"/>
          </a:xfrm>
          <a:prstGeom prst="rect">
            <a:avLst/>
          </a:prstGeom>
          <a:noFill/>
        </p:spPr>
      </p:pic>
      <p:pic>
        <p:nvPicPr>
          <p:cNvPr id="12291" name="Picture 3" descr="C:\Users\Francisco\Pictures\FOTOCOMUNITY\FOTOGRAFIAS- 3\SELECCIONADAS\ENTRE LAS FLORES\SELECCIONADAS\ENTRE FLORES-PPS\469905_detail.jpgRene Abe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5775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610">
    <p:pull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29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4" name="Picture 2" descr="C:\Users\Francisco\Pictures\FOTOCOMUNITY\FOTOGRAFIAS- 3\SELECCIONADAS\ENTRE LAS FLORES\SELECCIONADAS\ENTRE FLORES-PPS\fotos-gratis-de-flores-calas-de-colores-cartuchos-free-flowers-pho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9568355" cy="628652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875">
    <p:pull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38" name="Picture 2" descr="C:\Users\Francisco\Pictures\FOTOCOMUNITY\FOTOGRAFIAS- 3\SELECCIONADAS\ENTRE LAS FLORES\SELECCIONADAS\ENTRE FLORES-PPS\485882_601433629880801_135087333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4717" y="0"/>
            <a:ext cx="1029343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375">
    <p:pull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2" name="Picture 2" descr="C:\Users\Francisco\Pictures\FOTOCOMUNITY\FOTOGRAFIAS- 3\SELECCIONADAS\ENTRE LAS FLORES\SELECCIONADAS\ENTRE FLORES-PPS\1044928_239825772808835_72773401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5570" y="0"/>
            <a:ext cx="933513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265">
    <p:pull dir="l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6" name="Picture 2" descr="C:\Users\Francisco\Pictures\FOTOCOMUNITY\FOTOGRAFIAS- 3\SELECCIONADAS\ENTRE LAS FLORES\SELECCIONADAS\ENTRE FLORES-PPS\fotos-gratis-de-flores-calas-cartuchos-blancos-flowers-free-pho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54241" y="0"/>
            <a:ext cx="9756785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469">
    <p:pull dir="l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0" name="Picture 2" descr="C:\Users\Francisco\Pictures\FOTOCOMUNITY\FOTOGRAFIAS- 3\SELECCIONADAS\ENTRE LAS FLORES\SELECCIONADAS\ENTRE FLORES-PPS\chicas-Rusas-Solitario-foto-hh_dp13640656 - co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09550"/>
            <a:ext cx="9753600" cy="7277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875">
    <p:pull dir="l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0" name="Picture 2" descr="C:\Users\Francisco\Pictures\FOTOCOMUNITY\FOTOGRAFIAS- 3\SELECCIONADAS\ENTRE LAS FLORES\SELECCIONADAS\1005671_10151773679604555_1472183958_n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19710" y="0"/>
            <a:ext cx="10972798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719">
    <p:pull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58" name="Picture 2" descr="C:\Users\Francisco\Pictures\FOTOCOMUNITY\FOTOGRAFIAS- 3\SELECCIONADAS\ENTRE LAS FLORES\SELECCIONADAS\ENTRE FLORES-PPS\429936_detail.jpg-rosas-3 nom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12827" y="1"/>
            <a:ext cx="10644662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781">
    <p:pull dir="l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4" name="Picture 2" descr="C:\Users\Francisco\Pictures\FOTOCOMUNITY\FOTOGRAFIAS- 3\SELECCIONADAS\ENTRE LAS FLORES\SELECCIONADAS\ENTRE FLORES-PPS\mujeres-rubias-fondos-de-pantalla-chicas-caras-hermosos-ojos-vista-completa-2184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359">
    <p:pull dir="l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7890" name="Picture 2" descr="C:\Users\Francisco\Pictures\FOTOCOMUNITY\FOTOGRAFIAS- 3\SELECCIONADAS\ENTRE LAS FLORES\SELECCIONADAS\ENTRE FLORES-PPS\262118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70559" y="0"/>
            <a:ext cx="1032902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625">
    <p:pull dir="l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6866" name="Picture 2" descr="C:\Users\Francisco\Pictures\FOTOCOMUNITY\FOTOGRAFIAS- 3\SELECCIONADAS\ENTRE LAS FLORES\SELECCIONADAS\ENTRE FLORES-PPS\lugares-fascinantes-para-visitar-en-vacaciones-playas-mar-piscinas-bosques-atardeceres-ciudades-turismo (8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34">
    <p:pull dir="l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00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24578" name="Picture 2" descr="C:\Users\Francisco\Pictures\FOTOCOMUNITY\FOTOGRAFIAS- 3\SELECCIONADAS\ENTRE LAS FLORES\SELECCIONADAS\ENTRE FLORES-PPS\231885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6929486" cy="692948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375">
    <p:pull dir="l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99">
            <a:alpha val="8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2" name="Picture 2" descr="C:\Users\Francisco\Pictures\FOTOCOMUNITY\FOTOGRAFIAS- 3\SELECCIONADAS\ENTRE LAS FLORES\SELECCIONADAS\ENTRE FLORES-PPS\954673_10200310070768889_180754688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37070"/>
            <a:ext cx="9144000" cy="448270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610">
    <p:pull dir="l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0" name="Picture 2" descr="C:\Users\Francisco\Pictures\FOTOCOMUNITY\FOTOGRAFIAS- 3\SELECCIONADAS\ENTRE LAS FLORES\fotos-de-flores-rosa-de-color-matizado-free-roses-photos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7777" y="1"/>
            <a:ext cx="923955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750">
    <p:pull dir="l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4" name="Picture 2" descr="C:\Users\Francisco\Pictures\FOTOCOMUNITY\FOTOGRAFIAS- 3\SELECCIONADAS\ENTRE LAS FLORES\SELECCIONADAS\ENTRE FLORES-PPS\26206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5806" y="0"/>
            <a:ext cx="102940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16">
    <p:pull dir="l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29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698" name="Picture 2" descr="C:\Users\Francisco\Pictures\FOTOCOMUNITY\FOTOGRAFIAS- 3\SELECCIONADAS\ENTRE LAS FLORES\SELECCIONADAS\533958_10151770572964555_161789036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3413" y="-228600"/>
            <a:ext cx="7877175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pull dir="l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2" name="Picture 2" descr="C:\Users\Francisco\Pictures\FOTOCOMUNITY\FOTOGRAFIAS- 3\SELECCIONADAS\ENTRE LAS FLORES\SELECCIONADAS\06 ... Yellow ros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672">
    <p:pull dir="l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8914" name="Picture 2" descr="C:\Users\Francisco\Pictures\FOTOCOMUNITY\FOTOGRAFIAS- 3\SELECCIONADAS\ENTRE LAS FLORES\SELECCIONADAS\972332_10151767960834555_204395169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1" y="1"/>
            <a:ext cx="1028198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453">
    <p:pull dir="l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0" name="Picture 2" descr="C:\Users\Francisco\Pictures\FOTOCOMUNITY\FOTOGRAFIAS- 3\SELECCIONADAS\ENTRE LAS FLORES\SELECCIONADAS\ENTRE FLORES-PPS\26207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92511" y="0"/>
            <a:ext cx="1032902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266">
    <p:pull dir="l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4" name="Picture 2" descr="C:\Users\Francisco\Pictures\FOTOCOMUNITY\FOTOGRAFIAS- 3\SELECCIONADAS\ENTRE LAS FLORES\pd_130420_0542 - co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48676" y="1"/>
            <a:ext cx="10428146" cy="69569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641">
    <p:pull dir="l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18" name="Picture 2" descr="C:\Users\Francisco\Pictures\FOTOCOMUNITY\FOTOGRAFIAS- 3\SELECCIONADAS\ENTRE LAS FLORES\SELECCIONADAS\ENTRE FLORES-PPS\svidanie_lyubov_nastroenie_para_trava_54200_1024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969">
    <p:pull dir="l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5842" name="Picture 2" descr="C:\Users\Francisco\Pictures\FOTOCOMUNITY\FOTOGRAFIAS- 3\SELECCIONADAS\ENTRE LAS FLORES\SELECCIONADAS\ENTRE FLORES-PPS\FLORES P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36" y="0"/>
            <a:ext cx="1063457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500702"/>
            <a:ext cx="7358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atin typeface="Colonna MT" pitchFamily="82" charset="0"/>
              </a:rPr>
              <a:t>PPSX  REALIZADO  POR  PACOLMO</a:t>
            </a:r>
            <a:endParaRPr lang="es-ES" sz="2800" b="1" dirty="0">
              <a:latin typeface="Colonna MT" pitchFamily="82" charset="0"/>
            </a:endParaRPr>
          </a:p>
        </p:txBody>
      </p:sp>
    </p:spTree>
  </p:cSld>
  <p:clrMapOvr>
    <a:masterClrMapping/>
  </p:clrMapOvr>
  <p:transition spd="slow" advTm="8937">
    <p:pull dir="l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3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4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055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6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2057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2058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9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083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8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NTRE LAS FLOR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ENTRE LAS FLORES</Template>
  <TotalTime>13</TotalTime>
  <Words>47</Words>
  <Application>Microsoft Office PowerPoint</Application>
  <PresentationFormat>Presentación en pantalla (4:3)</PresentationFormat>
  <Paragraphs>19</Paragraphs>
  <Slides>34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ENTRE LAS FLORES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Francisco</dc:creator>
  <cp:lastModifiedBy>Francisco</cp:lastModifiedBy>
  <cp:revision>2</cp:revision>
  <dcterms:created xsi:type="dcterms:W3CDTF">2013-09-10T01:20:14Z</dcterms:created>
  <dcterms:modified xsi:type="dcterms:W3CDTF">2013-09-10T01:33:54Z</dcterms:modified>
</cp:coreProperties>
</file>