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ztylWxStn8+O32wuJHm/A==" hashData="Zw5e/q82eCVKAolLwT/XwLEOFsDyhxTcJ12ZySoaiJ+fKHs46VEwKst386D2JKMk8WNpXdYJbvcV9rJApqQso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476" y="6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139C4-773A-DFF4-242C-42D289A5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1EA7F-86B6-D656-0FFD-6307A8435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8C5F1-9AF2-865D-4F14-EA72F23EB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57809-58FF-4FDF-B323-7512A2941A5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625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EAB5D3-65D2-E23A-FA01-D098210CD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2B934-7310-BA69-9981-2BE7401E6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FF72EB-7EEC-22F2-4186-AE31FA259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B2294-8DBE-403B-9228-B4841ABF2E4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8199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159E2-7304-7A22-FDCC-2CA9EA65F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1AA13-3591-9E95-D3E0-458E48C54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12878-AB28-7411-70CA-029209938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C935A-AD49-4B76-B8FC-CA5DBDA0422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46337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270D108-7D2E-C95F-997F-63D6BE39E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B5B501E-FE3A-C462-1694-B742BF7A0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A54D5CE-DCC3-88C3-7296-91D8A85B9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CCFE3-C7BC-496B-B8A5-28E0D529AB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8756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1273D65-C5FA-F4E2-24CB-A8F5C7BD1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E789E3A-8FF1-7A5B-6DD0-9063AFF69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D20DDCB-2FE2-3880-D5CB-BF2FE44EE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72B5-7C91-4BAE-A3DF-33CE42A4750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27243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A74BC63-48AE-1EBB-61B9-A22BA3C7E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080A4D7-5E75-2F3B-7E60-5589C2EF6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AE43DB-A52A-DB01-4F8B-4606D0F7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77119-4685-45DC-AA40-7A2198D76C8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8226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B9CECC3-9078-CF93-B9D0-1A1D2F839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0F25251-2B04-B039-503D-6EAAD1761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236F808-3C95-B7E9-544A-E56EA7E0F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1D6EC-7560-45E7-BFEF-92399531322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92455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DD48595-FDB2-2023-DF43-368B496E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D1CB56B-D12E-7FCD-4D31-2CBCB435F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30E44A6-1D41-893F-6398-E45155D68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6FF32-2E4D-4D1E-8256-480C016D065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78842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FE45EC6-01BE-00E9-414F-E2B93B10F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6A7FCF-65E8-1F2B-47F6-E9B3A4248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17A2826-129E-14C8-0251-3B434E685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3C5BA-A64E-4ABC-8778-AC9A3D01353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4813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46D1E-00D3-ED03-3757-CE8D1B134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895BCE-1C33-DCC7-5353-9C9667AB3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34C864-0D24-E3B9-2287-A3A890030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AC154-6DD0-4379-BF5C-0F8C99260DC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19963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49E8C4-6C7D-2DA9-3111-3FD12B85A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8AA58-B57E-D596-603D-8744305A5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F980B-3583-CD85-88CC-EEAC7C7B1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399-73F4-444F-9EDC-762B1D5E259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73648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837FBF-E871-C38C-9E83-A3B12EEED3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792A3B6-FF61-F936-50AD-50A65D075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36DB88-3E25-4B7A-7124-06B0E92C5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14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C3168D8-01E8-774E-93E2-180BF7080E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E613186-92F1-240E-873E-7176C789C6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F2AF2-D70E-EB86-9BE6-C80DB05A19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F6377-30DF-E211-5BF4-92E85F0CD8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F51C8-8C20-33EE-0302-10792229C8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E4991C-2A52-4654-8725-0CFA648DABB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31D46B4-5440-ABF6-3C9B-D0CD90AB76E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8799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1C360A70-B2D1-EDAE-71CA-FA0FB014B6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989" y="841946"/>
            <a:ext cx="8973331" cy="6016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FE671DC9-26C1-6A5B-3F46-F360F4F9C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150"/>
            <a:ext cx="53451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s-ES" altLang="es-ES" sz="4800" i="1">
                <a:latin typeface="Chiller" panose="04020404031007020602" pitchFamily="82" charset="0"/>
              </a:rPr>
              <a:t>Enamorado </a:t>
            </a:r>
          </a:p>
          <a:p>
            <a:pPr eaLnBrk="1" hangingPunct="1"/>
            <a:r>
              <a:rPr lang="es-ES" altLang="es-ES" sz="4800" i="1">
                <a:latin typeface="Chiller" panose="04020404031007020602" pitchFamily="82" charset="0"/>
              </a:rPr>
              <a:t>        del Amor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AC071F4-8F16-DB5F-F7CF-E4C7D449DFD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139" b="2139"/>
          <a:stretch/>
        </p:blipFill>
        <p:spPr>
          <a:xfrm>
            <a:off x="119336" y="1052737"/>
            <a:ext cx="8712968" cy="5616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3DCA4AC3-D9D7-6711-1C9D-217C89B9D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525" y="1052513"/>
            <a:ext cx="2736850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4000">
                <a:latin typeface="Chiller" panose="04020404031007020602" pitchFamily="82" charset="0"/>
              </a:rPr>
              <a:t>Enamorado del amor, </a:t>
            </a:r>
            <a:br>
              <a:rPr lang="es-ES" altLang="es-ES" sz="4000">
                <a:latin typeface="Chiller" panose="04020404031007020602" pitchFamily="82" charset="0"/>
              </a:rPr>
            </a:br>
            <a:r>
              <a:rPr lang="es-ES" altLang="es-ES" sz="4000">
                <a:latin typeface="Chiller" panose="04020404031007020602" pitchFamily="82" charset="0"/>
              </a:rPr>
              <a:t>buscando una ilusión </a:t>
            </a:r>
            <a:br>
              <a:rPr lang="es-ES" altLang="es-ES" sz="4000">
                <a:latin typeface="Chiller" panose="04020404031007020602" pitchFamily="82" charset="0"/>
              </a:rPr>
            </a:br>
            <a:r>
              <a:rPr lang="es-ES" altLang="es-ES" sz="4000">
                <a:latin typeface="Chiller" panose="04020404031007020602" pitchFamily="82" charset="0"/>
              </a:rPr>
              <a:t>un sueño, el color.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ED4E1AB-B35D-C9B9-1A9B-907D06EFE40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373" b="2373"/>
          <a:stretch/>
        </p:blipFill>
        <p:spPr>
          <a:xfrm>
            <a:off x="335360" y="1268759"/>
            <a:ext cx="8280920" cy="52565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8D4EC4A3-0380-AD16-31F5-EAC9BFE99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063" y="277813"/>
            <a:ext cx="2592387" cy="624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4000" i="1">
                <a:latin typeface="Chiller" panose="04020404031007020602" pitchFamily="82" charset="0"/>
              </a:rPr>
              <a:t>En mis sueños perdido. </a:t>
            </a:r>
            <a:br>
              <a:rPr lang="es-ES" altLang="es-ES" sz="4000" i="1">
                <a:latin typeface="Chiller" panose="04020404031007020602" pitchFamily="82" charset="0"/>
              </a:rPr>
            </a:br>
            <a:r>
              <a:rPr lang="es-ES" altLang="es-ES" sz="4000" i="1">
                <a:latin typeface="Chiller" panose="04020404031007020602" pitchFamily="82" charset="0"/>
              </a:rPr>
              <a:t>Y hallando la pasión </a:t>
            </a:r>
            <a:br>
              <a:rPr lang="es-ES" altLang="es-ES" sz="4000" i="1">
                <a:latin typeface="Chiller" panose="04020404031007020602" pitchFamily="82" charset="0"/>
              </a:rPr>
            </a:br>
            <a:r>
              <a:rPr lang="es-ES" altLang="es-ES" sz="4000" i="1">
                <a:latin typeface="Chiller" panose="04020404031007020602" pitchFamily="82" charset="0"/>
              </a:rPr>
              <a:t>de un amor encendido. </a:t>
            </a:r>
            <a:br>
              <a:rPr lang="es-ES" altLang="es-ES" sz="4000" i="1">
                <a:latin typeface="Chiller" panose="04020404031007020602" pitchFamily="82" charset="0"/>
              </a:rPr>
            </a:br>
            <a:r>
              <a:rPr lang="es-ES" altLang="es-ES" sz="4000" i="1">
                <a:latin typeface="Chiller" panose="04020404031007020602" pitchFamily="82" charset="0"/>
              </a:rPr>
              <a:t>Que siempre está conmigo,</a:t>
            </a:r>
            <a:br>
              <a:rPr lang="es-ES" altLang="es-ES" sz="4000" i="1">
                <a:latin typeface="Chiller" panose="04020404031007020602" pitchFamily="82" charset="0"/>
              </a:rPr>
            </a:br>
            <a:r>
              <a:rPr lang="es-ES" altLang="es-ES" sz="4000" i="1">
                <a:latin typeface="Chiller" panose="04020404031007020602" pitchFamily="82" charset="0"/>
              </a:rPr>
              <a:t>que ahora tiene tu nombre.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5E39F03-A680-6F50-8C64-DB2CFB9FB21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373" b="2373"/>
          <a:stretch/>
        </p:blipFill>
        <p:spPr>
          <a:xfrm>
            <a:off x="551384" y="1412776"/>
            <a:ext cx="7848872" cy="489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C7A469D-717F-CAA3-9624-EF78E52BA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088" y="-4763"/>
            <a:ext cx="2519362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4000" i="1">
                <a:solidFill>
                  <a:schemeClr val="bg1"/>
                </a:solidFill>
                <a:latin typeface="Chiller" panose="04020404031007020602" pitchFamily="82" charset="0"/>
              </a:rPr>
              <a:t>¡</a:t>
            </a:r>
            <a:r>
              <a:rPr lang="es-ES" altLang="es-ES" sz="4000" i="1">
                <a:latin typeface="Chiller" panose="04020404031007020602" pitchFamily="82" charset="0"/>
              </a:rPr>
              <a:t>Cuan fácil es el querer!</a:t>
            </a:r>
          </a:p>
          <a:p>
            <a:pPr algn="ctr" eaLnBrk="1" hangingPunct="1"/>
            <a:r>
              <a:rPr lang="es-ES" altLang="es-ES" sz="4000" i="1">
                <a:latin typeface="Chiller" panose="04020404031007020602" pitchFamily="82" charset="0"/>
              </a:rPr>
              <a:t>Porque lo llevamos dentro.</a:t>
            </a:r>
          </a:p>
          <a:p>
            <a:pPr algn="ctr" eaLnBrk="1" hangingPunct="1"/>
            <a:r>
              <a:rPr lang="es-ES" altLang="es-ES" sz="4000" i="1">
                <a:latin typeface="Chiller" panose="04020404031007020602" pitchFamily="82" charset="0"/>
              </a:rPr>
              <a:t>Entregamos el corazón</a:t>
            </a:r>
          </a:p>
          <a:p>
            <a:pPr algn="ctr" eaLnBrk="1" hangingPunct="1"/>
            <a:r>
              <a:rPr lang="es-ES" altLang="es-ES" sz="4000" i="1">
                <a:latin typeface="Chiller" panose="04020404031007020602" pitchFamily="82" charset="0"/>
              </a:rPr>
              <a:t>A quien quiera tomarlo.</a:t>
            </a:r>
          </a:p>
          <a:p>
            <a:pPr algn="ctr" eaLnBrk="1" hangingPunct="1"/>
            <a:r>
              <a:rPr lang="es-ES" altLang="es-ES" sz="4000" i="1">
                <a:latin typeface="Chiller" panose="04020404031007020602" pitchFamily="82" charset="0"/>
              </a:rPr>
              <a:t>Y con el, nosotros.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DE73EE4-ED7D-EAB8-36AD-2F17CE3A7B9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3618" b="3618"/>
          <a:stretch/>
        </p:blipFill>
        <p:spPr>
          <a:xfrm>
            <a:off x="695400" y="1628800"/>
            <a:ext cx="7560840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 Box 32">
            <a:extLst>
              <a:ext uri="{FF2B5EF4-FFF2-40B4-BE49-F238E27FC236}">
                <a16:creationId xmlns:a16="http://schemas.microsoft.com/office/drawing/2014/main" id="{050811DF-2451-7405-966C-8D3826544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8738"/>
            <a:ext cx="2795588" cy="674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3200" i="1" dirty="0">
                <a:latin typeface="Chiller" panose="04020404031007020602" pitchFamily="82" charset="0"/>
              </a:rPr>
              <a:t>Tal vez solo encuentre </a:t>
            </a:r>
            <a:br>
              <a:rPr lang="es-ES" altLang="es-ES" sz="3200" i="1" dirty="0">
                <a:latin typeface="Chiller" panose="04020404031007020602" pitchFamily="82" charset="0"/>
              </a:rPr>
            </a:br>
            <a:r>
              <a:rPr lang="es-ES" altLang="es-ES" sz="3200" i="1" dirty="0">
                <a:latin typeface="Chiller" panose="04020404031007020602" pitchFamily="82" charset="0"/>
              </a:rPr>
              <a:t>el dolor del desengaño. </a:t>
            </a:r>
            <a:br>
              <a:rPr lang="es-ES" altLang="es-ES" sz="3200" i="1" dirty="0">
                <a:latin typeface="Chiller" panose="04020404031007020602" pitchFamily="82" charset="0"/>
              </a:rPr>
            </a:br>
            <a:r>
              <a:rPr lang="es-ES" altLang="es-ES" sz="3200" i="1" dirty="0">
                <a:latin typeface="Chiller" panose="04020404031007020602" pitchFamily="82" charset="0"/>
              </a:rPr>
              <a:t>Pero basta un gesto, </a:t>
            </a:r>
            <a:br>
              <a:rPr lang="es-ES" altLang="es-ES" sz="3200" i="1" dirty="0">
                <a:latin typeface="Chiller" panose="04020404031007020602" pitchFamily="82" charset="0"/>
              </a:rPr>
            </a:br>
            <a:r>
              <a:rPr lang="es-ES" altLang="es-ES" sz="3200" i="1" dirty="0">
                <a:latin typeface="Chiller" panose="04020404031007020602" pitchFamily="82" charset="0"/>
              </a:rPr>
              <a:t>una caricia, un beso tierno,</a:t>
            </a:r>
            <a:br>
              <a:rPr lang="es-ES" altLang="es-ES" sz="3200" i="1" dirty="0">
                <a:latin typeface="Chiller" panose="04020404031007020602" pitchFamily="82" charset="0"/>
              </a:rPr>
            </a:br>
            <a:r>
              <a:rPr lang="es-ES" altLang="es-ES" sz="3200" i="1" dirty="0">
                <a:latin typeface="Chiller" panose="04020404031007020602" pitchFamily="82" charset="0"/>
              </a:rPr>
              <a:t>para tenerme conquistado.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altLang="es-ES" sz="3200" i="1" dirty="0">
                <a:latin typeface="Chiller" panose="04020404031007020602" pitchFamily="82" charset="0"/>
              </a:rPr>
              <a:t> ¡Dime que me quieres! </a:t>
            </a:r>
            <a:br>
              <a:rPr lang="es-ES" altLang="es-ES" sz="3200" i="1" dirty="0">
                <a:latin typeface="Chiller" panose="04020404031007020602" pitchFamily="82" charset="0"/>
              </a:rPr>
            </a:br>
            <a:r>
              <a:rPr lang="es-ES" altLang="es-ES" sz="3200" i="1" dirty="0">
                <a:latin typeface="Chiller" panose="04020404031007020602" pitchFamily="82" charset="0"/>
              </a:rPr>
              <a:t>¡Y ya te estaré amando!</a:t>
            </a:r>
            <a:endParaRPr lang="es-ES" altLang="es-ES" sz="3200" dirty="0">
              <a:latin typeface="Chiller" panose="04020404031007020602" pitchFamily="82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98691A9-B45E-F992-7965-91A5DD794F2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5697" b="5697"/>
          <a:stretch/>
        </p:blipFill>
        <p:spPr>
          <a:xfrm>
            <a:off x="898524" y="1772816"/>
            <a:ext cx="7213699" cy="4176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FDA6FD45-D3DE-A3E9-6617-7494C328C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8100" y="5827713"/>
            <a:ext cx="18716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6000" i="1" dirty="0" err="1">
                <a:latin typeface="Chiller" panose="04020404031007020602" pitchFamily="82" charset="0"/>
              </a:rPr>
              <a:t>jrvg</a:t>
            </a:r>
            <a:endParaRPr lang="es-ES" altLang="es-ES" sz="6000" i="1" dirty="0">
              <a:latin typeface="Chiller" panose="04020404031007020602" pitchFamily="82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3F3E566-2B2A-3D90-90F1-77E767BBF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525" y="7100888"/>
            <a:ext cx="3684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s-ES" altLang="es-ES"/>
              <a:t>jrvallegomez@outlook.es</a:t>
            </a:r>
          </a:p>
        </p:txBody>
      </p:sp>
      <p:pic>
        <p:nvPicPr>
          <p:cNvPr id="16" name="Imagen 15" descr="Imagen de la pantalla de un celular con la imagen de una ola&#10;&#10;El contenido generado por IA puede ser incorrecto.">
            <a:extLst>
              <a:ext uri="{FF2B5EF4-FFF2-40B4-BE49-F238E27FC236}">
                <a16:creationId xmlns:a16="http://schemas.microsoft.com/office/drawing/2014/main" id="{426C44CB-B373-C22D-7404-48719BAB0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82"/>
          <a:stretch>
            <a:fillRect/>
          </a:stretch>
        </p:blipFill>
        <p:spPr bwMode="auto">
          <a:xfrm>
            <a:off x="0" y="-4763"/>
            <a:ext cx="12189011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audio1">
            <a:hlinkClick r:id="" action="ppaction://media"/>
            <a:extLst>
              <a:ext uri="{FF2B5EF4-FFF2-40B4-BE49-F238E27FC236}">
                <a16:creationId xmlns:a16="http://schemas.microsoft.com/office/drawing/2014/main" id="{E4EF6FB9-7971-D2C0-591D-121DB03925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671520" y="796550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pat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8.33333E-7 -2.59259E-6 L 0.26172 -0.124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6" presetClass="pat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2.70833E-6 -2.96296E-6 L 0.26172 -0.1243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000"/>
                            </p:stCondLst>
                            <p:childTnLst>
                              <p:par>
                                <p:cTn id="28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xit" presetSubtype="0" fill="hold" grpId="0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6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pat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2.70833E-6 4.44444E-6 L 0.26172 -0.12431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36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0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8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6" presetClass="pat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2.70833E-6 -2.96296E-6 L 0.26172 -0.1243 " pathEditMode="relative" rAng="0" ptsTypes="AA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78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3000" tmFilter="0,0; .5, 0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53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6" presetClass="pat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2.70833E-6 -2.96296E-6 L 0.26172 -0.1243 " pathEditMode="relative" rAng="0" ptsTypes="AA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23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xit" presetSubtype="32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37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6" presetClass="pat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1.25E-6 -2.96296E-6 L 0.26172 -0.1243 " pathEditMode="relative" rAng="0" ptsTypes="AA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60700"/>
                            </p:stCondLst>
                            <p:childTnLst>
                              <p:par>
                                <p:cTn id="9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52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5" grpId="0"/>
      <p:bldP spid="3" grpId="0" build="allAtOnce"/>
      <p:bldP spid="5" grpId="0" build="allAtOnce"/>
      <p:bldP spid="7" grpId="0"/>
      <p:bldP spid="7" grpId="1"/>
      <p:bldP spid="9" grpId="0"/>
      <p:bldP spid="9" grpId="1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74CD7259-B67B-CD41-EE27-72A17C259B76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79F7B565-8558-310F-D70D-3508EAFEA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37BEF1D-1C8B-2081-ACFC-457464243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E09EC324-8948-3069-A7F7-CC539E3E5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2B73C8B-9C93-716E-1C8F-A6B777A88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5B10ACC-2AF0-8226-AA5D-664FEF4D9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486B7D24-780A-3A58-E3E6-00ECAA3C9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8B8FB35-B74D-967C-C2B3-8A0401FF6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36666BBE-93A9-1695-D6C2-DC8A04D0E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D3DBAA9F-A970-4CEC-32B1-5C4C493D3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34F34516-2050-B316-C8A6-DA5596A72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91A7D2F9-AF5C-C89C-763B-396BEE861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D205BB9D-508F-5474-5820-635AE3F2C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B97FAE2E-39AA-AF38-61DF-254C1818A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F2AA6A5-F7B1-DB67-09F8-24CF5CE52294}"/>
              </a:ext>
            </a:extLst>
          </p:cNvPr>
          <p:cNvSpPr txBox="1"/>
          <p:nvPr/>
        </p:nvSpPr>
        <p:spPr>
          <a:xfrm>
            <a:off x="407368" y="7317432"/>
            <a:ext cx="2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0514245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163</Words>
  <Application>Microsoft Office PowerPoint</Application>
  <PresentationFormat>Panorámica</PresentationFormat>
  <Paragraphs>17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Aptos</vt:lpstr>
      <vt:lpstr>Arial</vt:lpstr>
      <vt:lpstr>Aptos Display</vt:lpstr>
      <vt:lpstr>Chiller</vt:lpstr>
      <vt:lpstr>Diseño predeterminado</vt:lpstr>
      <vt:lpstr>1_Diseño predeterminado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Enamorado del amor ..........</dc:title>
  <dc:subject>ppsx</dc:subject>
  <dc:creator/>
  <cp:keywords>poesia</cp:keywords>
  <cp:lastModifiedBy/>
  <cp:revision>12</cp:revision>
  <dcterms:created xsi:type="dcterms:W3CDTF">2008-04-07T22:30:27Z</dcterms:created>
  <dcterms:modified xsi:type="dcterms:W3CDTF">2025-02-12T07:26:57Z</dcterms:modified>
</cp:coreProperties>
</file>