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32"/>
  </p:notesMasterIdLst>
  <p:sldIdLst>
    <p:sldId id="351" r:id="rId3"/>
    <p:sldId id="364" r:id="rId4"/>
    <p:sldId id="389" r:id="rId5"/>
    <p:sldId id="391" r:id="rId6"/>
    <p:sldId id="382" r:id="rId7"/>
    <p:sldId id="387" r:id="rId8"/>
    <p:sldId id="358" r:id="rId9"/>
    <p:sldId id="368" r:id="rId10"/>
    <p:sldId id="367" r:id="rId11"/>
    <p:sldId id="370" r:id="rId12"/>
    <p:sldId id="371" r:id="rId13"/>
    <p:sldId id="374" r:id="rId14"/>
    <p:sldId id="377" r:id="rId15"/>
    <p:sldId id="363" r:id="rId16"/>
    <p:sldId id="350" r:id="rId17"/>
    <p:sldId id="385" r:id="rId18"/>
    <p:sldId id="373" r:id="rId19"/>
    <p:sldId id="360" r:id="rId20"/>
    <p:sldId id="376" r:id="rId21"/>
    <p:sldId id="356" r:id="rId22"/>
    <p:sldId id="386" r:id="rId23"/>
    <p:sldId id="359" r:id="rId24"/>
    <p:sldId id="388" r:id="rId25"/>
    <p:sldId id="365" r:id="rId26"/>
    <p:sldId id="355" r:id="rId27"/>
    <p:sldId id="384" r:id="rId28"/>
    <p:sldId id="392" r:id="rId29"/>
    <p:sldId id="352" r:id="rId30"/>
    <p:sldId id="349" r:id="rId31"/>
  </p:sldIdLst>
  <p:sldSz cx="23774400" cy="1472247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SX5msPbQ5uRtXDf8knRng" hashData="ZHxYbMFcz3/mgjXrkycxaYeDHJ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663300"/>
    <a:srgbClr val="9933FF"/>
    <a:srgbClr val="21D951"/>
    <a:srgbClr val="38D1F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45" autoAdjust="0"/>
    <p:restoredTop sz="98768" autoAdjust="0"/>
  </p:normalViewPr>
  <p:slideViewPr>
    <p:cSldViewPr>
      <p:cViewPr varScale="1">
        <p:scale>
          <a:sx n="34" d="100"/>
          <a:sy n="34" d="100"/>
        </p:scale>
        <p:origin x="-432" y="-114"/>
      </p:cViewPr>
      <p:guideLst>
        <p:guide orient="horz" pos="4638"/>
        <p:guide pos="74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0" d="100"/>
        <a:sy n="3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137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660400" y="685800"/>
            <a:ext cx="55372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37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37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37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F1084DE-0ACA-4736-B4B3-35C98890F28F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BF62A3-F18F-472F-A864-19E0E36E8E0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86152B-2051-4716-ABBA-0643DE774E6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2C2C03-E629-42F2-B0D3-FE180D80E89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745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C134A8-A8A1-4D78-87D5-8BD50014A0C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13EBAB-5CF4-40B5-BBF2-D52ECC8110A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6576AA-6710-476C-AA3A-7525518A7D1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AB462A-9DE4-489D-8905-3117896F750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8F88F4-F272-4AB4-BE67-DE43D10C40C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24816D-2E57-47C6-9C9D-F1FE649E0F1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6FDA53-FF12-44B4-803F-CA1A9BE4AC7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90550"/>
            <a:ext cx="5349875" cy="125603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7450" y="590550"/>
            <a:ext cx="15897225" cy="125603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9CC1F3-3864-4E3C-88D8-903252E0DF2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97130E-684B-47A1-9036-6A89489BC83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8E0AAF-A10B-4C2F-8FBD-049C5D55C50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96EE11-6B51-486B-89FC-1BD3C2525FB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9038" y="3435350"/>
            <a:ext cx="10621962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1963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4EEA6B-595C-4063-9910-036F0F4E726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D3942A-FF06-443A-A022-86ECF67E343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8F84E4-AD32-4D96-81EA-70A39C9A6F5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CF6BE7-31E6-4972-B7D2-84CD58AF136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A06606-0355-4175-ADCB-D8CF6141479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EC2D2B-DF30-44B4-AAAE-AE7B2C15EE1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8D8B34-CC4E-49E0-AF72-8D9257E228E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88963"/>
            <a:ext cx="5348288" cy="125618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9038" y="588963"/>
            <a:ext cx="15895637" cy="125618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C61DF1-6167-49E0-91E1-7CB6FF90838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590550"/>
            <a:ext cx="21399500" cy="245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7450" y="3435350"/>
            <a:ext cx="21399500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7450" y="13406438"/>
            <a:ext cx="5548313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defTabSz="2209800">
              <a:defRPr sz="3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4825" y="13406438"/>
            <a:ext cx="75247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ctr" defTabSz="2209800">
              <a:defRPr sz="3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8312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r" defTabSz="2209800">
              <a:defRPr sz="3400"/>
            </a:lvl1pPr>
          </a:lstStyle>
          <a:p>
            <a:fld id="{49D746FF-5F18-4B64-B898-4D1D309E9B79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Tm="8000">
    <p:random/>
  </p:transition>
  <p:txStyles>
    <p:titleStyle>
      <a:lvl1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8675" indent="-828675" algn="l" defTabSz="2209800" rtl="0" eaLnBrk="1" fontAlgn="base" hangingPunct="1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97050" indent="-690563" algn="l" defTabSz="2209800" rtl="0" eaLnBrk="1" fontAlgn="base" hangingPunct="1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62250" indent="-552450" algn="l" defTabSz="2209800" rtl="0" eaLnBrk="1" fontAlgn="base" hangingPunct="1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68738" indent="-554038" algn="l" defTabSz="2209800" rtl="0" eaLnBrk="1" fontAlgn="base" hangingPunct="1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720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292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864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436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8008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9038" y="588963"/>
            <a:ext cx="21396325" cy="245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464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9038" y="3435350"/>
            <a:ext cx="21396325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464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9038" y="13406438"/>
            <a:ext cx="55467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defTabSz="2200275">
              <a:defRPr sz="3400"/>
            </a:lvl1pPr>
          </a:lstStyle>
          <a:p>
            <a:endParaRPr lang="es-ES_tradnl"/>
          </a:p>
        </p:txBody>
      </p:sp>
      <p:sp>
        <p:nvSpPr>
          <p:cNvPr id="1464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3238" y="13406438"/>
            <a:ext cx="75279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ctr" defTabSz="2200275">
              <a:defRPr sz="3400"/>
            </a:lvl1pPr>
          </a:lstStyle>
          <a:p>
            <a:endParaRPr lang="es-ES_tradnl"/>
          </a:p>
        </p:txBody>
      </p:sp>
      <p:sp>
        <p:nvSpPr>
          <p:cNvPr id="1464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67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r" defTabSz="2200275">
              <a:defRPr sz="3400"/>
            </a:lvl1pPr>
          </a:lstStyle>
          <a:p>
            <a:fld id="{CBD17A5E-5BC1-4063-8307-5AB203744B1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8000">
    <p:random/>
  </p:transition>
  <p:txStyles>
    <p:titleStyle>
      <a:lvl1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5500" indent="-825500" algn="l" defTabSz="2200275" rtl="0" fontAlgn="base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87525" indent="-687388" algn="l" defTabSz="2200275" rtl="0" fontAlgn="base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49550" indent="-549275" algn="l" defTabSz="2200275" rtl="0" fontAlgn="base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49688" indent="-549275" algn="l" defTabSz="2200275" rtl="0" fontAlgn="base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498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070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642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214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7786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14.gif"/><Relationship Id="rId4" Type="http://schemas.openxmlformats.org/officeDocument/2006/relationships/image" Target="../media/image1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7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gif"/><Relationship Id="rId5" Type="http://schemas.openxmlformats.org/officeDocument/2006/relationships/image" Target="../media/image31.gif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7.png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gif"/><Relationship Id="rId5" Type="http://schemas.openxmlformats.org/officeDocument/2006/relationships/image" Target="../media/image42.gif"/><Relationship Id="rId4" Type="http://schemas.openxmlformats.org/officeDocument/2006/relationships/image" Target="../media/image41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7" Type="http://schemas.openxmlformats.org/officeDocument/2006/relationships/image" Target="../media/image7.png"/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5" Type="http://schemas.openxmlformats.org/officeDocument/2006/relationships/image" Target="../media/image48.gif"/><Relationship Id="rId4" Type="http://schemas.openxmlformats.org/officeDocument/2006/relationships/image" Target="../media/image47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53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9.png"/><Relationship Id="rId7" Type="http://schemas.openxmlformats.org/officeDocument/2006/relationships/image" Target="../media/image6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a (12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815300" y="11825288"/>
            <a:ext cx="2017713" cy="21066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5651" name="WordArt 3" descr="rainbow"/>
          <p:cNvSpPr>
            <a:spLocks noChangeArrowheads="1" noChangeShapeType="1" noTextEdit="1"/>
          </p:cNvSpPr>
          <p:nvPr/>
        </p:nvSpPr>
        <p:spPr bwMode="auto">
          <a:xfrm>
            <a:off x="16567150" y="12833350"/>
            <a:ext cx="3705225" cy="922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>
            <a:off x="0" y="14562138"/>
            <a:ext cx="23774400" cy="16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600128" y="11433203"/>
            <a:ext cx="2665412" cy="1554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58" name="WordArt 5"/>
          <p:cNvSpPr>
            <a:spLocks noChangeArrowheads="1" noChangeShapeType="1" noTextEdit="1"/>
          </p:cNvSpPr>
          <p:nvPr/>
        </p:nvSpPr>
        <p:spPr bwMode="auto">
          <a:xfrm>
            <a:off x="11530010" y="3717899"/>
            <a:ext cx="10858576" cy="207170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Rockwell Extra Bold" pitchFamily="18" charset="0"/>
                <a:cs typeface="Times New Roman"/>
              </a:rPr>
              <a:t>EN  LA  NIEBLA</a:t>
            </a:r>
            <a:endParaRPr lang="es-ES" sz="4000" b="1" i="1" kern="10" dirty="0">
              <a:ln w="25400">
                <a:solidFill>
                  <a:srgbClr val="EBEF39"/>
                </a:solidFill>
                <a:round/>
                <a:headEnd/>
                <a:tailEnd/>
              </a:ln>
              <a:solidFill>
                <a:srgbClr val="E31C07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Rockwell Extra Bold" pitchFamily="18" charset="0"/>
              <a:cs typeface="Times New Roman"/>
            </a:endParaRPr>
          </a:p>
        </p:txBody>
      </p:sp>
      <p:sp>
        <p:nvSpPr>
          <p:cNvPr id="155660" name="Text Box 12"/>
          <p:cNvSpPr txBox="1">
            <a:spLocks noChangeArrowheads="1"/>
          </p:cNvSpPr>
          <p:nvPr/>
        </p:nvSpPr>
        <p:spPr bwMode="auto">
          <a:xfrm>
            <a:off x="1301750" y="13338175"/>
            <a:ext cx="3997826" cy="646331"/>
          </a:xfrm>
          <a:prstGeom prst="rect">
            <a:avLst/>
          </a:prstGeom>
          <a:solidFill>
            <a:srgbClr val="1116E9"/>
          </a:solidFill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2209800"/>
            <a:r>
              <a:rPr lang="es-ES" sz="3600" dirty="0" smtClean="0">
                <a:solidFill>
                  <a:schemeClr val="bg1"/>
                </a:solidFill>
              </a:rPr>
              <a:t>ISABEL PANTOJA</a:t>
            </a:r>
            <a:endParaRPr lang="es-ES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3000">
    <p:random/>
    <p:sndAc>
      <p:stSnd>
        <p:snd r:embed="rId2" name="en la niebla , isabel pantoj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58" grpId="1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7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1770" y="722492"/>
            <a:ext cx="19473545" cy="12326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Image 4" descr="5b9aee9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3774400" cy="15023350"/>
          </a:xfrm>
          <a:prstGeom prst="rect">
            <a:avLst/>
          </a:prstGeom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f8df37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68342" y="0"/>
            <a:ext cx="16006058" cy="14722475"/>
          </a:xfrm>
          <a:prstGeom prst="rect">
            <a:avLst/>
          </a:prstGeom>
        </p:spPr>
      </p:pic>
      <p:pic>
        <p:nvPicPr>
          <p:cNvPr id="12" name="Image 11" descr="c41c716b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7670405"/>
            <a:ext cx="7768342" cy="7052070"/>
          </a:xfrm>
          <a:prstGeom prst="rect">
            <a:avLst/>
          </a:prstGeom>
        </p:spPr>
      </p:pic>
      <p:pic>
        <p:nvPicPr>
          <p:cNvPr id="13" name="Image 12" descr="c41c716b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7768342" cy="7670405"/>
          </a:xfrm>
          <a:prstGeom prst="rect">
            <a:avLst/>
          </a:prstGeom>
        </p:spPr>
      </p:pic>
      <p:pic>
        <p:nvPicPr>
          <p:cNvPr id="14" name="Image 13" descr="a1f8bba9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96136" y="5815400"/>
            <a:ext cx="5052713" cy="4407496"/>
          </a:xfrm>
          <a:prstGeom prst="rect">
            <a:avLst/>
          </a:prstGeom>
        </p:spPr>
      </p:pic>
      <p:pic>
        <p:nvPicPr>
          <p:cNvPr id="6" name="Image 4" descr="5b9aee94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23774400" cy="15023350"/>
          </a:xfrm>
          <a:prstGeom prst="rect">
            <a:avLst/>
          </a:prstGeom>
        </p:spPr>
      </p:pic>
    </p:spTree>
  </p:cSld>
  <p:clrMapOvr>
    <a:masterClrMapping/>
  </p:clrMapOvr>
  <p:transition spd="slow" advTm="7364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8dd562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7253" y="0"/>
            <a:ext cx="18627146" cy="14722475"/>
          </a:xfrm>
          <a:prstGeom prst="rect">
            <a:avLst/>
          </a:prstGeom>
        </p:spPr>
      </p:pic>
      <p:pic>
        <p:nvPicPr>
          <p:cNvPr id="8" name="Image 7" descr="4f27dee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147251" cy="14722475"/>
          </a:xfrm>
          <a:prstGeom prst="rect">
            <a:avLst/>
          </a:prstGeom>
        </p:spPr>
      </p:pic>
      <p:pic>
        <p:nvPicPr>
          <p:cNvPr id="10" name="Image 9" descr="658f9c24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-1667183" y="5728465"/>
            <a:ext cx="8833485" cy="3442335"/>
          </a:xfrm>
          <a:prstGeom prst="rect">
            <a:avLst/>
          </a:prstGeom>
        </p:spPr>
      </p:pic>
      <p:pic>
        <p:nvPicPr>
          <p:cNvPr id="13" name="Image 12" descr="60240290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3954" y="11998753"/>
            <a:ext cx="4092111" cy="2318758"/>
          </a:xfrm>
          <a:prstGeom prst="rect">
            <a:avLst/>
          </a:prstGeom>
        </p:spPr>
      </p:pic>
      <p:pic>
        <p:nvPicPr>
          <p:cNvPr id="14" name="Image 13" descr="60240290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3954" y="559548"/>
            <a:ext cx="4092111" cy="2318758"/>
          </a:xfrm>
          <a:prstGeom prst="rect">
            <a:avLst/>
          </a:prstGeom>
        </p:spPr>
      </p:pic>
      <p:pic>
        <p:nvPicPr>
          <p:cNvPr id="7" name="Image 4" descr="5b9aee94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23774400" cy="15023350"/>
          </a:xfrm>
          <a:prstGeom prst="rect">
            <a:avLst/>
          </a:prstGeom>
        </p:spPr>
      </p:pic>
    </p:spTree>
  </p:cSld>
  <p:clrMapOvr>
    <a:masterClrMapping/>
  </p:clrMapOvr>
  <p:transition spd="slow" advTm="10702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45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15615" y="868716"/>
            <a:ext cx="21343171" cy="12985043"/>
          </a:xfrm>
          <a:prstGeom prst="rect">
            <a:avLst/>
          </a:prstGeom>
        </p:spPr>
      </p:pic>
      <p:pic>
        <p:nvPicPr>
          <p:cNvPr id="5" name="Image 4" descr="5b9aee9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" y="-1"/>
            <a:ext cx="23774403" cy="14722477"/>
          </a:xfrm>
          <a:prstGeom prst="rect">
            <a:avLst/>
          </a:prstGeom>
        </p:spPr>
      </p:pic>
    </p:spTree>
  </p:cSld>
  <p:clrMapOvr>
    <a:masterClrMapping/>
  </p:clrMapOvr>
  <p:transition spd="slow" advTm="6646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5f7980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57318" y="1360445"/>
            <a:ext cx="19173876" cy="11873566"/>
          </a:xfrm>
          <a:prstGeom prst="rect">
            <a:avLst/>
          </a:prstGeom>
        </p:spPr>
      </p:pic>
      <p:pic>
        <p:nvPicPr>
          <p:cNvPr id="3" name="Image 2" descr="6utq3ob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18303642" y="9251716"/>
            <a:ext cx="4948387" cy="5993130"/>
          </a:xfrm>
          <a:prstGeom prst="rect">
            <a:avLst/>
          </a:prstGeom>
        </p:spPr>
      </p:pic>
      <p:pic>
        <p:nvPicPr>
          <p:cNvPr id="4" name="Image 3" descr="6utq3ob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9774088"/>
            <a:ext cx="5993130" cy="4948387"/>
          </a:xfrm>
          <a:prstGeom prst="rect">
            <a:avLst/>
          </a:prstGeom>
        </p:spPr>
      </p:pic>
      <p:pic>
        <p:nvPicPr>
          <p:cNvPr id="5" name="Image 4" descr="6utq3ob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522372" y="-522371"/>
            <a:ext cx="4948387" cy="5993130"/>
          </a:xfrm>
          <a:prstGeom prst="rect">
            <a:avLst/>
          </a:prstGeom>
        </p:spPr>
      </p:pic>
      <p:pic>
        <p:nvPicPr>
          <p:cNvPr id="6" name="Image 5" descr="6utq3ob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17781270" y="0"/>
            <a:ext cx="5993130" cy="4948387"/>
          </a:xfrm>
          <a:prstGeom prst="rect">
            <a:avLst/>
          </a:prstGeom>
        </p:spPr>
      </p:pic>
      <p:pic>
        <p:nvPicPr>
          <p:cNvPr id="7" name="Image 6" descr="00b6fe0f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19459" y="14211279"/>
            <a:ext cx="9906000" cy="511197"/>
          </a:xfrm>
          <a:prstGeom prst="rect">
            <a:avLst/>
          </a:prstGeom>
        </p:spPr>
      </p:pic>
      <p:pic>
        <p:nvPicPr>
          <p:cNvPr id="8" name="Image 7" descr="00b6fe0f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19459" y="1"/>
            <a:ext cx="9906000" cy="511197"/>
          </a:xfrm>
          <a:prstGeom prst="rect">
            <a:avLst/>
          </a:prstGeom>
        </p:spPr>
      </p:pic>
      <p:pic>
        <p:nvPicPr>
          <p:cNvPr id="9" name="Image 4" descr="5b9aee94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23774400" cy="15023350"/>
          </a:xfrm>
          <a:prstGeom prst="rect">
            <a:avLst/>
          </a:prstGeom>
        </p:spPr>
      </p:pic>
    </p:spTree>
  </p:cSld>
  <p:clrMapOvr>
    <a:masterClrMapping/>
  </p:clrMapOvr>
  <p:transition spd="slow" advTm="8533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a (9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3" name="Image 4" descr="5b9aee9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3774400" cy="15023350"/>
          </a:xfrm>
          <a:prstGeom prst="rect">
            <a:avLst/>
          </a:prstGeom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43070" y="1503321"/>
            <a:ext cx="19283680" cy="11951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Image 4" descr="5b9aee9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3774400" cy="15023350"/>
          </a:xfrm>
          <a:prstGeom prst="rect">
            <a:avLst/>
          </a:prstGeom>
        </p:spPr>
      </p:pic>
    </p:spTree>
  </p:cSld>
  <p:clrMapOvr>
    <a:masterClrMapping/>
  </p:clrMapOvr>
  <p:transition spd="slow" advTm="2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Line 4"/>
          <p:cNvSpPr>
            <a:spLocks noChangeShapeType="1"/>
          </p:cNvSpPr>
          <p:nvPr/>
        </p:nvSpPr>
        <p:spPr bwMode="auto">
          <a:xfrm>
            <a:off x="5898199" y="558909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lIns="219977" tIns="109989" rIns="219977" bIns="109989"/>
          <a:lstStyle/>
          <a:p>
            <a:endParaRPr lang="es-ES"/>
          </a:p>
        </p:txBody>
      </p:sp>
      <p:pic>
        <p:nvPicPr>
          <p:cNvPr id="23567" name="Picture 15" descr="mediumkd2sq1564963fae90eb25437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57252" y="503189"/>
            <a:ext cx="21531330" cy="14219286"/>
          </a:xfrm>
          <a:prstGeom prst="rect">
            <a:avLst/>
          </a:prstGeom>
          <a:noFill/>
        </p:spPr>
      </p:pic>
      <p:pic>
        <p:nvPicPr>
          <p:cNvPr id="4" name="Image 4" descr="5b9aee9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3774400" cy="15023350"/>
          </a:xfrm>
          <a:prstGeom prst="rect">
            <a:avLst/>
          </a:prstGeom>
        </p:spPr>
      </p:pic>
    </p:spTree>
  </p:cSld>
  <p:clrMapOvr>
    <a:masterClrMapping/>
  </p:clrMapOvr>
  <p:transition spd="slow" advTm="2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this morning love"/>
          <p:cNvPicPr>
            <a:picLocks noChangeAspect="1" noChangeArrowheads="1"/>
          </p:cNvPicPr>
          <p:nvPr/>
        </p:nvPicPr>
        <p:blipFill>
          <a:blip r:embed="rId2"/>
          <a:srcRect r="-35" b="3825"/>
          <a:stretch>
            <a:fillRect/>
          </a:stretch>
        </p:blipFill>
        <p:spPr bwMode="auto">
          <a:xfrm>
            <a:off x="-1686020" y="574627"/>
            <a:ext cx="23774400" cy="13144592"/>
          </a:xfrm>
          <a:prstGeom prst="rect">
            <a:avLst/>
          </a:prstGeom>
          <a:noFill/>
        </p:spPr>
      </p:pic>
      <p:pic>
        <p:nvPicPr>
          <p:cNvPr id="3" name="Image 4" descr="5b9aee9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614450" y="-300875"/>
            <a:ext cx="23774400" cy="15023350"/>
          </a:xfrm>
          <a:prstGeom prst="rect">
            <a:avLst/>
          </a:prstGeom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super poza !!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00194" y="860379"/>
            <a:ext cx="20834403" cy="16287864"/>
          </a:xfrm>
          <a:prstGeom prst="rect">
            <a:avLst/>
          </a:prstGeom>
          <a:noFill/>
        </p:spPr>
      </p:pic>
      <p:pic>
        <p:nvPicPr>
          <p:cNvPr id="3" name="Image 4" descr="5b9aee9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3774400" cy="15023350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iubire si muzica"/>
          <p:cNvPicPr>
            <a:picLocks noChangeAspect="1" noChangeArrowheads="1"/>
          </p:cNvPicPr>
          <p:nvPr/>
        </p:nvPicPr>
        <p:blipFill>
          <a:blip r:embed="rId2"/>
          <a:srcRect b="9734"/>
          <a:stretch>
            <a:fillRect/>
          </a:stretch>
        </p:blipFill>
        <p:spPr bwMode="auto">
          <a:xfrm>
            <a:off x="1528690" y="1217569"/>
            <a:ext cx="20745512" cy="12846813"/>
          </a:xfrm>
          <a:prstGeom prst="rect">
            <a:avLst/>
          </a:prstGeom>
          <a:noFill/>
        </p:spPr>
      </p:pic>
      <p:pic>
        <p:nvPicPr>
          <p:cNvPr id="3" name="Image 4" descr="5b9aee9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3774400" cy="1502335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9" name="Picture 5" descr="684895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85946" y="1574759"/>
            <a:ext cx="19602504" cy="12026599"/>
          </a:xfrm>
          <a:prstGeom prst="rect">
            <a:avLst/>
          </a:prstGeom>
          <a:noFill/>
        </p:spPr>
      </p:pic>
      <p:pic>
        <p:nvPicPr>
          <p:cNvPr id="4" name="Image 4" descr="5b9aee9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3774400" cy="15023350"/>
          </a:xfrm>
          <a:prstGeom prst="rect">
            <a:avLst/>
          </a:prstGeom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2"/>
          <a:srcRect b="-89"/>
          <a:stretch>
            <a:fillRect/>
          </a:stretch>
        </p:blipFill>
        <p:spPr bwMode="auto">
          <a:xfrm>
            <a:off x="1671566" y="0"/>
            <a:ext cx="20245447" cy="14175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Image 4" descr="5b9aee9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3774400" cy="15023350"/>
          </a:xfrm>
          <a:prstGeom prst="rect">
            <a:avLst/>
          </a:prstGeom>
        </p:spPr>
      </p:pic>
    </p:spTree>
  </p:cSld>
  <p:clrMapOvr>
    <a:masterClrMapping/>
  </p:clrMapOvr>
  <p:transition spd="slow" advTm="2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(8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152400"/>
            <a:ext cx="23774400" cy="14722475"/>
          </a:xfrm>
          <a:prstGeom prst="rect">
            <a:avLst/>
          </a:prstGeom>
          <a:noFill/>
        </p:spPr>
      </p:pic>
      <p:pic>
        <p:nvPicPr>
          <p:cNvPr id="3" name="Picture 3" descr="a (12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2" name="Image 4" descr="5b9aee9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23774400" cy="15023350"/>
          </a:xfrm>
          <a:prstGeom prst="rect">
            <a:avLst/>
          </a:prstGeom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e4bb85d78f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8914" y="0"/>
            <a:ext cx="18065486" cy="14722475"/>
          </a:xfrm>
          <a:prstGeom prst="rect">
            <a:avLst/>
          </a:prstGeom>
        </p:spPr>
      </p:pic>
      <p:pic>
        <p:nvPicPr>
          <p:cNvPr id="4" name="Image 3" descr="5309f9a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708914" cy="14722475"/>
          </a:xfrm>
          <a:prstGeom prst="rect">
            <a:avLst/>
          </a:prstGeom>
        </p:spPr>
      </p:pic>
      <p:pic>
        <p:nvPicPr>
          <p:cNvPr id="5" name="Image 4" descr="3c63a31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98368" y="0"/>
            <a:ext cx="1379066" cy="14722475"/>
          </a:xfrm>
          <a:prstGeom prst="rect">
            <a:avLst/>
          </a:prstGeom>
        </p:spPr>
      </p:pic>
      <p:pic>
        <p:nvPicPr>
          <p:cNvPr id="11" name="Image 10" descr="171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16675137" y="6754499"/>
            <a:ext cx="12985043" cy="1213485"/>
          </a:xfrm>
          <a:prstGeom prst="rect">
            <a:avLst/>
          </a:prstGeom>
        </p:spPr>
      </p:pic>
      <p:pic>
        <p:nvPicPr>
          <p:cNvPr id="12" name="Image 11" descr="171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08914" y="13720530"/>
            <a:ext cx="18627149" cy="1001946"/>
          </a:xfrm>
          <a:prstGeom prst="rect">
            <a:avLst/>
          </a:prstGeom>
        </p:spPr>
      </p:pic>
      <p:pic>
        <p:nvPicPr>
          <p:cNvPr id="13" name="Image 12" descr="171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-99577" y="6831789"/>
            <a:ext cx="12830463" cy="1213485"/>
          </a:xfrm>
          <a:prstGeom prst="rect">
            <a:avLst/>
          </a:prstGeom>
        </p:spPr>
      </p:pic>
      <p:pic>
        <p:nvPicPr>
          <p:cNvPr id="14" name="Image 13" descr="171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08914" y="1"/>
            <a:ext cx="18065486" cy="1001946"/>
          </a:xfrm>
          <a:prstGeom prst="rect">
            <a:avLst/>
          </a:prstGeom>
        </p:spPr>
      </p:pic>
      <p:pic>
        <p:nvPicPr>
          <p:cNvPr id="15" name="Image 14" descr="0e99211030f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5400000">
            <a:off x="-1838175" y="5492379"/>
            <a:ext cx="8076913" cy="3467100"/>
          </a:xfrm>
          <a:prstGeom prst="rect">
            <a:avLst/>
          </a:prstGeom>
        </p:spPr>
      </p:pic>
      <p:pic>
        <p:nvPicPr>
          <p:cNvPr id="17" name="Image 4" descr="5b9aee94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-300875"/>
            <a:ext cx="23774400" cy="15023350"/>
          </a:xfrm>
          <a:prstGeom prst="rect">
            <a:avLst/>
          </a:prstGeom>
        </p:spPr>
      </p:pic>
    </p:spTree>
  </p:cSld>
  <p:clrMapOvr>
    <a:masterClrMapping/>
  </p:clrMapOvr>
  <p:transition spd="slow" advTm="7535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mediumk9k2rn554909c4035b20f3285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71500" y="0"/>
            <a:ext cx="21502838" cy="14006799"/>
          </a:xfrm>
          <a:prstGeom prst="rect">
            <a:avLst/>
          </a:prstGeom>
          <a:noFill/>
        </p:spPr>
      </p:pic>
      <p:pic>
        <p:nvPicPr>
          <p:cNvPr id="3" name="Image 4" descr="5b9aee9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3774400" cy="15023350"/>
          </a:xfrm>
          <a:prstGeom prst="rect">
            <a:avLst/>
          </a:prstGeom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a (1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3" name="Image 4" descr="5b9aee9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300875"/>
            <a:ext cx="23774400" cy="15023350"/>
          </a:xfrm>
          <a:prstGeom prst="rect">
            <a:avLst/>
          </a:prstGeom>
        </p:spPr>
      </p:pic>
      <p:pic>
        <p:nvPicPr>
          <p:cNvPr id="4" name="Image 15" descr="7f62c419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887860" y="8932873"/>
            <a:ext cx="4383405" cy="3844202"/>
          </a:xfrm>
          <a:prstGeom prst="rect">
            <a:avLst/>
          </a:prstGeom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Picture 3" descr="capelli al ven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62975" y="0"/>
            <a:ext cx="17224056" cy="14722475"/>
          </a:xfrm>
          <a:prstGeom prst="rect">
            <a:avLst/>
          </a:prstGeom>
          <a:noFill/>
        </p:spPr>
      </p:pic>
      <p:pic>
        <p:nvPicPr>
          <p:cNvPr id="28676" name="Picture 4" descr="98c824a2441a2f1de840d0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673546" y="2360577"/>
            <a:ext cx="4214176" cy="4580326"/>
          </a:xfrm>
          <a:prstGeom prst="rect">
            <a:avLst/>
          </a:prstGeom>
          <a:noFill/>
        </p:spPr>
      </p:pic>
      <p:pic>
        <p:nvPicPr>
          <p:cNvPr id="5" name="Image 4" descr="5b9aee9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23774400" cy="15023350"/>
          </a:xfrm>
          <a:prstGeom prst="rect">
            <a:avLst/>
          </a:prstGeom>
        </p:spPr>
      </p:pic>
    </p:spTree>
  </p:cSld>
  <p:clrMapOvr>
    <a:masterClrMapping/>
  </p:clrMapOvr>
  <p:transition spd="slow" advTm="2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3" descr="a (19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3" name="Image 4" descr="5b9aee9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3774400" cy="15023350"/>
          </a:xfrm>
          <a:prstGeom prst="rect">
            <a:avLst/>
          </a:prstGeom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31a9517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34472" y="0"/>
            <a:ext cx="18439928" cy="14722475"/>
          </a:xfrm>
          <a:prstGeom prst="rect">
            <a:avLst/>
          </a:prstGeom>
        </p:spPr>
      </p:pic>
      <p:pic>
        <p:nvPicPr>
          <p:cNvPr id="5" name="Image 4" descr="1m9yube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334472" cy="14722475"/>
          </a:xfrm>
          <a:prstGeom prst="rect">
            <a:avLst/>
          </a:prstGeom>
        </p:spPr>
      </p:pic>
      <p:pic>
        <p:nvPicPr>
          <p:cNvPr id="9" name="Image 8" descr="61483326_1279015055_299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-1782799" y="6438381"/>
            <a:ext cx="9324234" cy="2204085"/>
          </a:xfrm>
          <a:prstGeom prst="rect">
            <a:avLst/>
          </a:prstGeom>
        </p:spPr>
      </p:pic>
      <p:pic>
        <p:nvPicPr>
          <p:cNvPr id="11" name="Image 10" descr="dccbee9ae6b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5334472" cy="1426453"/>
          </a:xfrm>
          <a:prstGeom prst="rect">
            <a:avLst/>
          </a:prstGeom>
        </p:spPr>
      </p:pic>
      <p:pic>
        <p:nvPicPr>
          <p:cNvPr id="12" name="Image 11" descr="dccbee9ae6b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13296022"/>
            <a:ext cx="5334472" cy="1426453"/>
          </a:xfrm>
          <a:prstGeom prst="rect">
            <a:avLst/>
          </a:prstGeom>
        </p:spPr>
      </p:pic>
      <p:pic>
        <p:nvPicPr>
          <p:cNvPr id="13" name="Image 12" descr="we9dyusr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75043" y="1796219"/>
            <a:ext cx="1584960" cy="1308664"/>
          </a:xfrm>
          <a:prstGeom prst="rect">
            <a:avLst/>
          </a:prstGeom>
        </p:spPr>
      </p:pic>
      <p:pic>
        <p:nvPicPr>
          <p:cNvPr id="14" name="Image 13" descr="we9dyusr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5400000">
            <a:off x="3413191" y="6759338"/>
            <a:ext cx="1308664" cy="1584960"/>
          </a:xfrm>
          <a:prstGeom prst="rect">
            <a:avLst/>
          </a:prstGeom>
        </p:spPr>
      </p:pic>
      <p:pic>
        <p:nvPicPr>
          <p:cNvPr id="15" name="Image 14" descr="we9dyusr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2723723"/>
            <a:ext cx="1584960" cy="1308664"/>
          </a:xfrm>
          <a:prstGeom prst="rect">
            <a:avLst/>
          </a:prstGeom>
        </p:spPr>
      </p:pic>
      <p:pic>
        <p:nvPicPr>
          <p:cNvPr id="16" name="Image 15" descr="we9dyusr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75043" y="11689585"/>
            <a:ext cx="1584960" cy="1308664"/>
          </a:xfrm>
          <a:prstGeom prst="rect">
            <a:avLst/>
          </a:prstGeom>
        </p:spPr>
      </p:pic>
      <p:pic>
        <p:nvPicPr>
          <p:cNvPr id="17" name="Image 16" descr="we9dyusr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5400000">
            <a:off x="339118" y="10944454"/>
            <a:ext cx="1308664" cy="1584960"/>
          </a:xfrm>
          <a:prstGeom prst="rect">
            <a:avLst/>
          </a:prstGeom>
        </p:spPr>
      </p:pic>
      <p:pic>
        <p:nvPicPr>
          <p:cNvPr id="18" name="Image 17" descr="we9dyusr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5400000">
            <a:off x="138148" y="6913922"/>
            <a:ext cx="1308664" cy="1584960"/>
          </a:xfrm>
          <a:prstGeom prst="rect">
            <a:avLst/>
          </a:prstGeom>
        </p:spPr>
      </p:pic>
      <p:pic>
        <p:nvPicPr>
          <p:cNvPr id="20" name="Image 4" descr="5b9aee94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23774400" cy="15023350"/>
          </a:xfrm>
          <a:prstGeom prst="rect">
            <a:avLst/>
          </a:prstGeom>
        </p:spPr>
      </p:pic>
    </p:spTree>
  </p:cSld>
  <p:clrMapOvr>
    <a:masterClrMapping/>
  </p:clrMapOvr>
  <p:transition spd="slow" advTm="20732"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a (5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6459540" y="1485881"/>
            <a:ext cx="12353606" cy="960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77" tIns="109989" rIns="219977" bIns="109989">
            <a:spAutoFit/>
          </a:bodyPr>
          <a:lstStyle/>
          <a:p>
            <a:pPr>
              <a:spcBef>
                <a:spcPct val="50000"/>
              </a:spcBef>
            </a:pPr>
            <a:endParaRPr lang="es-ES" sz="4800" dirty="0">
              <a:solidFill>
                <a:schemeClr val="bg1"/>
              </a:solidFill>
            </a:endParaRPr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7020880" y="869037"/>
            <a:ext cx="10669586" cy="960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77" tIns="109989" rIns="219977" bIns="109989">
            <a:spAutoFit/>
          </a:bodyPr>
          <a:lstStyle/>
          <a:p>
            <a:pPr algn="ctr">
              <a:spcBef>
                <a:spcPct val="50000"/>
              </a:spcBef>
            </a:pPr>
            <a:endParaRPr lang="fr-CA" sz="4800" dirty="0"/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7342824" y="603214"/>
            <a:ext cx="8288020" cy="883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77" tIns="109989" rIns="219977" bIns="109989">
            <a:spAutoFit/>
          </a:bodyPr>
          <a:lstStyle/>
          <a:p>
            <a:endParaRPr lang="es-ES"/>
          </a:p>
        </p:txBody>
      </p:sp>
      <p:pic>
        <p:nvPicPr>
          <p:cNvPr id="6" name="Image 4" descr="5b9aee9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3774400" cy="15023350"/>
          </a:xfrm>
          <a:prstGeom prst="rect">
            <a:avLst/>
          </a:prstGeom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85edbe4c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3774400" cy="14722475"/>
          </a:xfrm>
          <a:prstGeom prst="rect">
            <a:avLst/>
          </a:prstGeom>
        </p:spPr>
      </p:pic>
      <p:pic>
        <p:nvPicPr>
          <p:cNvPr id="6" name="Image 5" descr="ba5fa19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81200" y="1226873"/>
            <a:ext cx="19812000" cy="12472302"/>
          </a:xfrm>
          <a:prstGeom prst="rect">
            <a:avLst/>
          </a:prstGeom>
        </p:spPr>
      </p:pic>
      <p:pic>
        <p:nvPicPr>
          <p:cNvPr id="7" name="Image 6" descr="36a444dc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074421" y="1023300"/>
            <a:ext cx="9007341" cy="9296438"/>
          </a:xfrm>
          <a:prstGeom prst="rect">
            <a:avLst/>
          </a:prstGeom>
        </p:spPr>
      </p:pic>
      <p:pic>
        <p:nvPicPr>
          <p:cNvPr id="10" name="Image 9" descr="51ca05e0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836706" y="5815399"/>
            <a:ext cx="4953000" cy="6870488"/>
          </a:xfrm>
          <a:prstGeom prst="rect">
            <a:avLst/>
          </a:prstGeom>
        </p:spPr>
      </p:pic>
      <p:pic>
        <p:nvPicPr>
          <p:cNvPr id="8" name="Image 7" descr="16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5400000">
            <a:off x="2271232" y="10609932"/>
            <a:ext cx="2858711" cy="3472183"/>
          </a:xfrm>
          <a:prstGeom prst="rect">
            <a:avLst/>
          </a:prstGeom>
        </p:spPr>
      </p:pic>
      <p:pic>
        <p:nvPicPr>
          <p:cNvPr id="9" name="Image 8" descr="16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8252707" y="10762083"/>
            <a:ext cx="3462264" cy="2866900"/>
          </a:xfrm>
          <a:prstGeom prst="rect">
            <a:avLst/>
          </a:prstGeom>
        </p:spPr>
      </p:pic>
      <p:pic>
        <p:nvPicPr>
          <p:cNvPr id="11" name="Image 10" descr="16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6200000">
            <a:off x="18559445" y="871150"/>
            <a:ext cx="2858711" cy="3472183"/>
          </a:xfrm>
          <a:prstGeom prst="rect">
            <a:avLst/>
          </a:prstGeom>
        </p:spPr>
      </p:pic>
      <p:pic>
        <p:nvPicPr>
          <p:cNvPr id="12" name="Image 11" descr="16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0800000">
            <a:off x="1964498" y="1177885"/>
            <a:ext cx="3462264" cy="2866900"/>
          </a:xfrm>
          <a:prstGeom prst="rect">
            <a:avLst/>
          </a:prstGeom>
        </p:spPr>
      </p:pic>
      <p:pic>
        <p:nvPicPr>
          <p:cNvPr id="13" name="Image 4" descr="5b9aee94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23774400" cy="15023350"/>
          </a:xfrm>
          <a:prstGeom prst="rect">
            <a:avLst/>
          </a:prstGeom>
        </p:spPr>
      </p:pic>
    </p:spTree>
  </p:cSld>
  <p:clrMapOvr>
    <a:masterClrMapping/>
  </p:clrMapOvr>
  <p:transition spd="slow" advTm="3182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57318" y="1360445"/>
            <a:ext cx="19888256" cy="12304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4" descr="5b9aee9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3774400" cy="15023350"/>
          </a:xfrm>
          <a:prstGeom prst="rect">
            <a:avLst/>
          </a:prstGeom>
        </p:spPr>
      </p:pic>
      <p:pic>
        <p:nvPicPr>
          <p:cNvPr id="4" name="Image 15" descr="7f62c419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85946" y="8932873"/>
            <a:ext cx="4383405" cy="3844202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a (13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3" name="Image 1" descr="a5060bd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00326" y="0"/>
            <a:ext cx="15573484" cy="14759340"/>
          </a:xfrm>
          <a:prstGeom prst="rect">
            <a:avLst/>
          </a:prstGeom>
        </p:spPr>
      </p:pic>
      <p:pic>
        <p:nvPicPr>
          <p:cNvPr id="4" name="Image 3" descr="178414ad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887860" y="6789733"/>
            <a:ext cx="2928958" cy="6782850"/>
          </a:xfrm>
          <a:prstGeom prst="rect">
            <a:avLst/>
          </a:prstGeom>
        </p:spPr>
      </p:pic>
      <p:pic>
        <p:nvPicPr>
          <p:cNvPr id="6" name="Image 4" descr="5b9aee94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23774400" cy="15023350"/>
          </a:xfrm>
          <a:prstGeom prst="rect">
            <a:avLst/>
          </a:prstGeom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14b13567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3774400" cy="14767471"/>
          </a:xfrm>
          <a:prstGeom prst="rect">
            <a:avLst/>
          </a:prstGeom>
        </p:spPr>
      </p:pic>
      <p:pic>
        <p:nvPicPr>
          <p:cNvPr id="8" name="Image 7" descr="zbw8akdz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42290" y="404966"/>
            <a:ext cx="21732110" cy="12462416"/>
          </a:xfrm>
          <a:prstGeom prst="rect">
            <a:avLst/>
          </a:prstGeom>
        </p:spPr>
      </p:pic>
      <p:pic>
        <p:nvPicPr>
          <p:cNvPr id="4" name="Image 4" descr="5b9aee9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23774400" cy="15023350"/>
          </a:xfrm>
          <a:prstGeom prst="rect">
            <a:avLst/>
          </a:prstGeom>
        </p:spPr>
      </p:pic>
    </p:spTree>
  </p:cSld>
  <p:clrMapOvr>
    <a:masterClrMapping/>
  </p:clrMapOvr>
  <p:transition spd="slow" advTm="7301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3173084" y="2003387"/>
            <a:ext cx="8286808" cy="10433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rgbClr val="FF0000"/>
                </a:solidFill>
              </a:rPr>
              <a:t/>
            </a:r>
            <a:br>
              <a:rPr lang="es-ES" sz="2800" dirty="0" smtClean="0">
                <a:solidFill>
                  <a:srgbClr val="FF0000"/>
                </a:solidFill>
              </a:rPr>
            </a:br>
            <a:r>
              <a:rPr lang="es-ES" sz="2800" dirty="0" smtClean="0">
                <a:solidFill>
                  <a:srgbClr val="FF0000"/>
                </a:solidFill>
              </a:rPr>
              <a:t/>
            </a:r>
            <a:br>
              <a:rPr lang="es-ES" sz="2800" dirty="0" smtClean="0">
                <a:solidFill>
                  <a:srgbClr val="FF0000"/>
                </a:solidFill>
              </a:rPr>
            </a:br>
            <a:r>
              <a:rPr lang="es-ES" sz="2800" dirty="0" smtClean="0">
                <a:solidFill>
                  <a:srgbClr val="FF0000"/>
                </a:solidFill>
              </a:rPr>
              <a:t>Se que dices que soy nave a la deriva </a:t>
            </a:r>
            <a:br>
              <a:rPr lang="es-ES" sz="2800" dirty="0" smtClean="0">
                <a:solidFill>
                  <a:srgbClr val="FF0000"/>
                </a:solidFill>
              </a:rPr>
            </a:br>
            <a:r>
              <a:rPr lang="es-ES" sz="2800" dirty="0" smtClean="0">
                <a:solidFill>
                  <a:srgbClr val="FF0000"/>
                </a:solidFill>
              </a:rPr>
              <a:t>Una sombra que navega en la ciudad </a:t>
            </a:r>
            <a:br>
              <a:rPr lang="es-ES" sz="2800" dirty="0" smtClean="0">
                <a:solidFill>
                  <a:srgbClr val="FF0000"/>
                </a:solidFill>
              </a:rPr>
            </a:br>
            <a:r>
              <a:rPr lang="es-ES" sz="2800" dirty="0" smtClean="0">
                <a:solidFill>
                  <a:srgbClr val="FF0000"/>
                </a:solidFill>
              </a:rPr>
              <a:t>Nunca piensas lo que pudo ser mi vida </a:t>
            </a:r>
            <a:br>
              <a:rPr lang="es-ES" sz="2800" dirty="0" smtClean="0">
                <a:solidFill>
                  <a:srgbClr val="FF0000"/>
                </a:solidFill>
              </a:rPr>
            </a:br>
            <a:r>
              <a:rPr lang="es-ES" sz="2800" dirty="0" smtClean="0">
                <a:solidFill>
                  <a:srgbClr val="FF0000"/>
                </a:solidFill>
              </a:rPr>
              <a:t>Si tu ausencia no me hiciera tanto mal </a:t>
            </a:r>
            <a:br>
              <a:rPr lang="es-ES" sz="2800" dirty="0" smtClean="0">
                <a:solidFill>
                  <a:srgbClr val="FF0000"/>
                </a:solidFill>
              </a:rPr>
            </a:br>
            <a:r>
              <a:rPr lang="es-ES" sz="2800" dirty="0" smtClean="0">
                <a:solidFill>
                  <a:srgbClr val="FF0000"/>
                </a:solidFill>
              </a:rPr>
              <a:t/>
            </a:r>
            <a:br>
              <a:rPr lang="es-ES" sz="2800" dirty="0" smtClean="0">
                <a:solidFill>
                  <a:srgbClr val="FF0000"/>
                </a:solidFill>
              </a:rPr>
            </a:br>
            <a:r>
              <a:rPr lang="es-ES" sz="2800" dirty="0" smtClean="0">
                <a:solidFill>
                  <a:srgbClr val="FF0000"/>
                </a:solidFill>
              </a:rPr>
              <a:t>Si entendieras que te busco entre la gente </a:t>
            </a:r>
            <a:br>
              <a:rPr lang="es-ES" sz="2800" dirty="0" smtClean="0">
                <a:solidFill>
                  <a:srgbClr val="FF0000"/>
                </a:solidFill>
              </a:rPr>
            </a:br>
            <a:r>
              <a:rPr lang="es-ES" sz="2800" dirty="0" smtClean="0">
                <a:solidFill>
                  <a:srgbClr val="FF0000"/>
                </a:solidFill>
              </a:rPr>
              <a:t>Por que llevo tu recuerdo a flor de piel </a:t>
            </a:r>
            <a:br>
              <a:rPr lang="es-ES" sz="2800" dirty="0" smtClean="0">
                <a:solidFill>
                  <a:srgbClr val="FF0000"/>
                </a:solidFill>
              </a:rPr>
            </a:br>
            <a:r>
              <a:rPr lang="es-ES" sz="2800" dirty="0" smtClean="0">
                <a:solidFill>
                  <a:srgbClr val="FF0000"/>
                </a:solidFill>
              </a:rPr>
              <a:t>Que te quiero con ceguera y para siempre </a:t>
            </a:r>
            <a:br>
              <a:rPr lang="es-ES" sz="2800" dirty="0" smtClean="0">
                <a:solidFill>
                  <a:srgbClr val="FF0000"/>
                </a:solidFill>
              </a:rPr>
            </a:br>
            <a:r>
              <a:rPr lang="es-ES" sz="2800" dirty="0" smtClean="0">
                <a:solidFill>
                  <a:srgbClr val="FF0000"/>
                </a:solidFill>
              </a:rPr>
              <a:t>Y a mi paso has levantado una pared </a:t>
            </a:r>
            <a:br>
              <a:rPr lang="es-ES" sz="2800" dirty="0" smtClean="0">
                <a:solidFill>
                  <a:srgbClr val="FF0000"/>
                </a:solidFill>
              </a:rPr>
            </a:br>
            <a:r>
              <a:rPr lang="es-ES" sz="2800" dirty="0" smtClean="0">
                <a:solidFill>
                  <a:srgbClr val="FF0000"/>
                </a:solidFill>
              </a:rPr>
              <a:t>Y a mi paso has levantado una pared </a:t>
            </a:r>
            <a:br>
              <a:rPr lang="es-ES" sz="2800" dirty="0" smtClean="0">
                <a:solidFill>
                  <a:srgbClr val="FF0000"/>
                </a:solidFill>
              </a:rPr>
            </a:br>
            <a:r>
              <a:rPr lang="es-ES" sz="2800" dirty="0" smtClean="0">
                <a:solidFill>
                  <a:srgbClr val="FF0000"/>
                </a:solidFill>
              </a:rPr>
              <a:t/>
            </a:r>
            <a:br>
              <a:rPr lang="es-ES" sz="2800" dirty="0" smtClean="0">
                <a:solidFill>
                  <a:srgbClr val="FF0000"/>
                </a:solidFill>
              </a:rPr>
            </a:br>
            <a:r>
              <a:rPr lang="es-ES" sz="2800" dirty="0" smtClean="0">
                <a:solidFill>
                  <a:srgbClr val="FF0000"/>
                </a:solidFill>
              </a:rPr>
              <a:t>En la niebla </a:t>
            </a:r>
            <a:br>
              <a:rPr lang="es-ES" sz="2800" dirty="0" smtClean="0">
                <a:solidFill>
                  <a:srgbClr val="FF0000"/>
                </a:solidFill>
              </a:rPr>
            </a:br>
            <a:r>
              <a:rPr lang="es-ES" sz="2800" dirty="0" smtClean="0">
                <a:solidFill>
                  <a:srgbClr val="FF0000"/>
                </a:solidFill>
              </a:rPr>
              <a:t>Esta noche sin estrellas </a:t>
            </a:r>
            <a:br>
              <a:rPr lang="es-ES" sz="2800" dirty="0" smtClean="0">
                <a:solidFill>
                  <a:srgbClr val="FF0000"/>
                </a:solidFill>
              </a:rPr>
            </a:br>
            <a:r>
              <a:rPr lang="es-ES" sz="2800" dirty="0" smtClean="0">
                <a:solidFill>
                  <a:srgbClr val="FF0000"/>
                </a:solidFill>
              </a:rPr>
              <a:t>Voy de bar en bar </a:t>
            </a:r>
            <a:br>
              <a:rPr lang="es-ES" sz="2800" dirty="0" smtClean="0">
                <a:solidFill>
                  <a:srgbClr val="FF0000"/>
                </a:solidFill>
              </a:rPr>
            </a:br>
            <a:r>
              <a:rPr lang="es-ES" sz="2800" dirty="0" smtClean="0">
                <a:solidFill>
                  <a:srgbClr val="FF0000"/>
                </a:solidFill>
              </a:rPr>
              <a:t>Voy de bar en bar </a:t>
            </a:r>
            <a:br>
              <a:rPr lang="es-ES" sz="2800" dirty="0" smtClean="0">
                <a:solidFill>
                  <a:srgbClr val="FF0000"/>
                </a:solidFill>
              </a:rPr>
            </a:br>
            <a:r>
              <a:rPr lang="es-ES" sz="2800" dirty="0" smtClean="0">
                <a:solidFill>
                  <a:srgbClr val="FF0000"/>
                </a:solidFill>
              </a:rPr>
              <a:t>En cada copa busco tu sabor </a:t>
            </a:r>
            <a:br>
              <a:rPr lang="es-ES" sz="2800" dirty="0" smtClean="0">
                <a:solidFill>
                  <a:srgbClr val="FF0000"/>
                </a:solidFill>
              </a:rPr>
            </a:br>
            <a:r>
              <a:rPr lang="es-ES" sz="2800" dirty="0" smtClean="0">
                <a:solidFill>
                  <a:srgbClr val="FF0000"/>
                </a:solidFill>
              </a:rPr>
              <a:t>En cada boca bebo de tu amor </a:t>
            </a:r>
            <a:br>
              <a:rPr lang="es-ES" sz="2800" dirty="0" smtClean="0">
                <a:solidFill>
                  <a:srgbClr val="FF0000"/>
                </a:solidFill>
              </a:rPr>
            </a:br>
            <a:r>
              <a:rPr lang="es-ES" sz="2800" dirty="0" smtClean="0">
                <a:solidFill>
                  <a:srgbClr val="FF0000"/>
                </a:solidFill>
              </a:rPr>
              <a:t>Voy como loca, voy sin corazón </a:t>
            </a:r>
            <a:br>
              <a:rPr lang="es-ES" sz="2800" dirty="0" smtClean="0">
                <a:solidFill>
                  <a:srgbClr val="FF0000"/>
                </a:solidFill>
              </a:rPr>
            </a:br>
            <a:r>
              <a:rPr lang="es-ES" sz="2800" dirty="0" smtClean="0">
                <a:solidFill>
                  <a:srgbClr val="FF0000"/>
                </a:solidFill>
              </a:rPr>
              <a:t/>
            </a:r>
            <a:br>
              <a:rPr lang="es-ES" sz="2800" dirty="0" smtClean="0">
                <a:solidFill>
                  <a:srgbClr val="FF0000"/>
                </a:solidFill>
              </a:rPr>
            </a:br>
            <a:r>
              <a:rPr lang="es-ES" sz="2800" dirty="0" smtClean="0">
                <a:solidFill>
                  <a:srgbClr val="FF0000"/>
                </a:solidFill>
              </a:rPr>
              <a:t>En cada copa busco tu sabor </a:t>
            </a:r>
            <a:br>
              <a:rPr lang="es-ES" sz="2800" dirty="0" smtClean="0">
                <a:solidFill>
                  <a:srgbClr val="FF0000"/>
                </a:solidFill>
              </a:rPr>
            </a:br>
            <a:r>
              <a:rPr lang="es-ES" sz="2800" dirty="0" smtClean="0">
                <a:solidFill>
                  <a:srgbClr val="FF0000"/>
                </a:solidFill>
              </a:rPr>
              <a:t>En cada boca bebo de tu amor </a:t>
            </a:r>
            <a:br>
              <a:rPr lang="es-ES" sz="2800" dirty="0" smtClean="0">
                <a:solidFill>
                  <a:srgbClr val="FF0000"/>
                </a:solidFill>
              </a:rPr>
            </a:br>
            <a:r>
              <a:rPr lang="es-ES" sz="2800" dirty="0" smtClean="0">
                <a:solidFill>
                  <a:srgbClr val="FF0000"/>
                </a:solidFill>
              </a:rPr>
              <a:t>Voy como loca, voy sin corazón</a:t>
            </a:r>
            <a:endParaRPr lang="es-ES" sz="2800" dirty="0">
              <a:solidFill>
                <a:srgbClr val="FF0000"/>
              </a:solidFill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5814970" y="4217965"/>
            <a:ext cx="7143800" cy="78483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rgbClr val="FF0000"/>
                </a:solidFill>
              </a:rPr>
              <a:t>Esta</a:t>
            </a:r>
            <a:r>
              <a:rPr lang="es-ES" sz="2800" dirty="0" smtClean="0"/>
              <a:t> </a:t>
            </a:r>
            <a:r>
              <a:rPr lang="es-ES" sz="2800" dirty="0" smtClean="0">
                <a:solidFill>
                  <a:srgbClr val="FF0000"/>
                </a:solidFill>
              </a:rPr>
              <a:t>noche te deseo especialmente </a:t>
            </a:r>
            <a:br>
              <a:rPr lang="es-ES" sz="2800" dirty="0" smtClean="0">
                <a:solidFill>
                  <a:srgbClr val="FF0000"/>
                </a:solidFill>
              </a:rPr>
            </a:br>
            <a:r>
              <a:rPr lang="es-ES" sz="2800" dirty="0" smtClean="0">
                <a:solidFill>
                  <a:srgbClr val="FF0000"/>
                </a:solidFill>
              </a:rPr>
              <a:t>Tu recuerdo me golpea sin piedad </a:t>
            </a:r>
            <a:br>
              <a:rPr lang="es-ES" sz="2800" dirty="0" smtClean="0">
                <a:solidFill>
                  <a:srgbClr val="FF0000"/>
                </a:solidFill>
              </a:rPr>
            </a:br>
            <a:r>
              <a:rPr lang="es-ES" sz="2800" dirty="0" smtClean="0">
                <a:solidFill>
                  <a:srgbClr val="FF0000"/>
                </a:solidFill>
              </a:rPr>
              <a:t>De sonarte por las venas siento fiebre </a:t>
            </a:r>
            <a:br>
              <a:rPr lang="es-ES" sz="2800" dirty="0" smtClean="0">
                <a:solidFill>
                  <a:srgbClr val="FF0000"/>
                </a:solidFill>
              </a:rPr>
            </a:br>
            <a:r>
              <a:rPr lang="es-ES" sz="2800" dirty="0" smtClean="0">
                <a:solidFill>
                  <a:srgbClr val="FF0000"/>
                </a:solidFill>
              </a:rPr>
              <a:t>En tus brazos me quisiera despertar </a:t>
            </a:r>
            <a:br>
              <a:rPr lang="es-ES" sz="2800" dirty="0" smtClean="0">
                <a:solidFill>
                  <a:srgbClr val="FF0000"/>
                </a:solidFill>
              </a:rPr>
            </a:br>
            <a:r>
              <a:rPr lang="es-ES" sz="2800" dirty="0" smtClean="0">
                <a:solidFill>
                  <a:srgbClr val="FF0000"/>
                </a:solidFill>
              </a:rPr>
              <a:t/>
            </a:r>
            <a:br>
              <a:rPr lang="es-ES" sz="2800" dirty="0" smtClean="0">
                <a:solidFill>
                  <a:srgbClr val="FF0000"/>
                </a:solidFill>
              </a:rPr>
            </a:br>
            <a:r>
              <a:rPr lang="es-ES" sz="2800" dirty="0" smtClean="0">
                <a:solidFill>
                  <a:srgbClr val="FF0000"/>
                </a:solidFill>
              </a:rPr>
              <a:t>Necesito tus caricias esta noche </a:t>
            </a:r>
            <a:br>
              <a:rPr lang="es-ES" sz="2800" dirty="0" smtClean="0">
                <a:solidFill>
                  <a:srgbClr val="FF0000"/>
                </a:solidFill>
              </a:rPr>
            </a:br>
            <a:r>
              <a:rPr lang="es-ES" sz="2800" dirty="0" smtClean="0">
                <a:solidFill>
                  <a:srgbClr val="FF0000"/>
                </a:solidFill>
              </a:rPr>
              <a:t>Como nunca me hace falta ser feliz </a:t>
            </a:r>
            <a:br>
              <a:rPr lang="es-ES" sz="2800" dirty="0" smtClean="0">
                <a:solidFill>
                  <a:srgbClr val="FF0000"/>
                </a:solidFill>
              </a:rPr>
            </a:br>
            <a:r>
              <a:rPr lang="es-ES" sz="2800" dirty="0" smtClean="0">
                <a:solidFill>
                  <a:srgbClr val="FF0000"/>
                </a:solidFill>
              </a:rPr>
              <a:t>Tu te has ido con tu vida no se donde </a:t>
            </a:r>
            <a:br>
              <a:rPr lang="es-ES" sz="2800" dirty="0" smtClean="0">
                <a:solidFill>
                  <a:srgbClr val="FF0000"/>
                </a:solidFill>
              </a:rPr>
            </a:br>
            <a:r>
              <a:rPr lang="es-ES" sz="2800" dirty="0" smtClean="0">
                <a:solidFill>
                  <a:srgbClr val="FF0000"/>
                </a:solidFill>
              </a:rPr>
              <a:t>Y te busco inútilmente por ahí </a:t>
            </a:r>
            <a:br>
              <a:rPr lang="es-ES" sz="2800" dirty="0" smtClean="0">
                <a:solidFill>
                  <a:srgbClr val="FF0000"/>
                </a:solidFill>
              </a:rPr>
            </a:br>
            <a:r>
              <a:rPr lang="es-ES" sz="2800" dirty="0" smtClean="0">
                <a:solidFill>
                  <a:srgbClr val="FF0000"/>
                </a:solidFill>
              </a:rPr>
              <a:t>Y te busco inútilmente por ahí </a:t>
            </a:r>
            <a:br>
              <a:rPr lang="es-ES" sz="2800" dirty="0" smtClean="0">
                <a:solidFill>
                  <a:srgbClr val="FF0000"/>
                </a:solidFill>
              </a:rPr>
            </a:br>
            <a:r>
              <a:rPr lang="es-ES" sz="2800" dirty="0" smtClean="0">
                <a:solidFill>
                  <a:srgbClr val="FF0000"/>
                </a:solidFill>
              </a:rPr>
              <a:t/>
            </a:r>
            <a:br>
              <a:rPr lang="es-ES" sz="2800" dirty="0" smtClean="0">
                <a:solidFill>
                  <a:srgbClr val="FF0000"/>
                </a:solidFill>
              </a:rPr>
            </a:br>
            <a:r>
              <a:rPr lang="es-ES" sz="2800" dirty="0" smtClean="0">
                <a:solidFill>
                  <a:srgbClr val="FF0000"/>
                </a:solidFill>
              </a:rPr>
              <a:t>En la niebla </a:t>
            </a:r>
            <a:br>
              <a:rPr lang="es-ES" sz="2800" dirty="0" smtClean="0">
                <a:solidFill>
                  <a:srgbClr val="FF0000"/>
                </a:solidFill>
              </a:rPr>
            </a:br>
            <a:r>
              <a:rPr lang="es-ES" sz="2800" dirty="0" smtClean="0">
                <a:solidFill>
                  <a:srgbClr val="FF0000"/>
                </a:solidFill>
              </a:rPr>
              <a:t>Esta noche sin estrellas </a:t>
            </a:r>
            <a:br>
              <a:rPr lang="es-ES" sz="2800" dirty="0" smtClean="0">
                <a:solidFill>
                  <a:srgbClr val="FF0000"/>
                </a:solidFill>
              </a:rPr>
            </a:br>
            <a:r>
              <a:rPr lang="es-ES" sz="2800" dirty="0" smtClean="0">
                <a:solidFill>
                  <a:srgbClr val="FF0000"/>
                </a:solidFill>
              </a:rPr>
              <a:t>Voy de bar en bar </a:t>
            </a:r>
            <a:br>
              <a:rPr lang="es-ES" sz="2800" dirty="0" smtClean="0">
                <a:solidFill>
                  <a:srgbClr val="FF0000"/>
                </a:solidFill>
              </a:rPr>
            </a:br>
            <a:r>
              <a:rPr lang="es-ES" sz="2800" dirty="0" smtClean="0">
                <a:solidFill>
                  <a:srgbClr val="FF0000"/>
                </a:solidFill>
              </a:rPr>
              <a:t>Voy de bar en bar </a:t>
            </a:r>
            <a:br>
              <a:rPr lang="es-ES" sz="2800" dirty="0" smtClean="0">
                <a:solidFill>
                  <a:srgbClr val="FF0000"/>
                </a:solidFill>
              </a:rPr>
            </a:br>
            <a:r>
              <a:rPr lang="es-ES" sz="2800" dirty="0" smtClean="0">
                <a:solidFill>
                  <a:srgbClr val="FF0000"/>
                </a:solidFill>
              </a:rPr>
              <a:t>En cada copa busco tu sabor </a:t>
            </a:r>
            <a:br>
              <a:rPr lang="es-ES" sz="2800" dirty="0" smtClean="0">
                <a:solidFill>
                  <a:srgbClr val="FF0000"/>
                </a:solidFill>
              </a:rPr>
            </a:br>
            <a:r>
              <a:rPr lang="es-ES" sz="2800" dirty="0" smtClean="0">
                <a:solidFill>
                  <a:srgbClr val="FF0000"/>
                </a:solidFill>
              </a:rPr>
              <a:t>En cada boca bebo de tu amor </a:t>
            </a:r>
            <a:br>
              <a:rPr lang="es-ES" sz="2800" dirty="0" smtClean="0">
                <a:solidFill>
                  <a:srgbClr val="FF0000"/>
                </a:solidFill>
              </a:rPr>
            </a:br>
            <a:r>
              <a:rPr lang="es-ES" sz="2800" dirty="0" smtClean="0">
                <a:solidFill>
                  <a:srgbClr val="FF0000"/>
                </a:solidFill>
              </a:rPr>
              <a:t>Voy como loca, voy sin corazón </a:t>
            </a:r>
            <a:endParaRPr lang="es-ES" sz="2800" dirty="0"/>
          </a:p>
        </p:txBody>
      </p:sp>
      <p:pic>
        <p:nvPicPr>
          <p:cNvPr id="1026" name="Picture 2" descr="C:\Documents and Settings\Dell\Escritorio\0_7107_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28822" y="4932345"/>
            <a:ext cx="2633104" cy="197482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14574" y="2503453"/>
            <a:ext cx="92155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72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Rockwell Extra Bold" pitchFamily="18" charset="0"/>
                <a:cs typeface="Times New Roman"/>
              </a:rPr>
              <a:t>EN  LA  NIEBLA</a:t>
            </a:r>
            <a:endParaRPr lang="es-ES" sz="7200" b="1" i="1" kern="10" dirty="0">
              <a:ln w="25400">
                <a:solidFill>
                  <a:srgbClr val="EBEF39"/>
                </a:solidFill>
                <a:round/>
                <a:headEnd/>
                <a:tailEnd/>
              </a:ln>
              <a:solidFill>
                <a:srgbClr val="E31C07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Rockwell Extra Bold" pitchFamily="18" charset="0"/>
              <a:cs typeface="Times New Roman"/>
            </a:endParaRPr>
          </a:p>
        </p:txBody>
      </p:sp>
      <p:pic>
        <p:nvPicPr>
          <p:cNvPr id="9" name="Image 4" descr="5b9aee9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3774400" cy="15023350"/>
          </a:xfrm>
          <a:prstGeom prst="rect">
            <a:avLst/>
          </a:prstGeom>
        </p:spPr>
      </p:pic>
      <p:pic>
        <p:nvPicPr>
          <p:cNvPr id="10" name="Picture 4" descr="pc1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43070" y="12361897"/>
            <a:ext cx="1690586" cy="13653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 descr="a (2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193539" name="WordArt 3"/>
          <p:cNvSpPr>
            <a:spLocks noChangeArrowheads="1" noChangeShapeType="1" noTextEdit="1"/>
          </p:cNvSpPr>
          <p:nvPr/>
        </p:nvSpPr>
        <p:spPr bwMode="auto">
          <a:xfrm>
            <a:off x="1242938" y="1431883"/>
            <a:ext cx="7993062" cy="4102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Un </a:t>
            </a:r>
            <a:r>
              <a:rPr lang="es-ES" sz="3600" b="1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Fuerte Abrazo </a:t>
            </a:r>
            <a:endParaRPr lang="es-ES" sz="3600" b="1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Forte"/>
            </a:endParaRP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Que tengas un </a:t>
            </a: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buen día!</a:t>
            </a:r>
          </a:p>
        </p:txBody>
      </p:sp>
      <p:pic>
        <p:nvPicPr>
          <p:cNvPr id="193540" name="Picture 4" descr="CAR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194713" y="11753850"/>
            <a:ext cx="2047875" cy="223202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193541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2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1457325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3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4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3547" name="WordArt 11" descr="glitter_BB_039"/>
          <p:cNvSpPr>
            <a:spLocks noChangeArrowheads="1" noChangeShapeType="1" noTextEdit="1"/>
          </p:cNvSpPr>
          <p:nvPr/>
        </p:nvSpPr>
        <p:spPr bwMode="auto">
          <a:xfrm>
            <a:off x="17000538" y="12474575"/>
            <a:ext cx="3641725" cy="15827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54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Rockwell Extra Bold" pitchFamily="18" charset="0"/>
              </a:rPr>
              <a:t>José Luis</a:t>
            </a:r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458" name="Picture 2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1401088" y="1308100"/>
            <a:ext cx="792162" cy="655638"/>
          </a:xfrm>
          <a:prstGeom prst="rect">
            <a:avLst/>
          </a:prstGeom>
          <a:noFill/>
        </p:spPr>
      </p:pic>
      <p:sp>
        <p:nvSpPr>
          <p:cNvPr id="147459" name="Rectangle 3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pPr algn="ctr" defTabSz="2200275"/>
            <a:endParaRPr lang="es-ES"/>
          </a:p>
        </p:txBody>
      </p:sp>
      <p:sp>
        <p:nvSpPr>
          <p:cNvPr id="147460" name="Rectangle 4"/>
          <p:cNvSpPr>
            <a:spLocks noChangeArrowheads="1"/>
          </p:cNvSpPr>
          <p:nvPr/>
        </p:nvSpPr>
        <p:spPr bwMode="auto">
          <a:xfrm>
            <a:off x="396875" y="327025"/>
            <a:ext cx="22980650" cy="14068425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47461" name="Rectangle 5"/>
          <p:cNvSpPr>
            <a:spLocks noChangeArrowheads="1"/>
          </p:cNvSpPr>
          <p:nvPr/>
        </p:nvSpPr>
        <p:spPr bwMode="auto">
          <a:xfrm>
            <a:off x="792163" y="654050"/>
            <a:ext cx="22190075" cy="13414375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47462" name="AutoShape 6" descr="postit"/>
          <p:cNvSpPr>
            <a:spLocks noChangeAspect="1" noChangeArrowheads="1"/>
          </p:cNvSpPr>
          <p:nvPr/>
        </p:nvSpPr>
        <p:spPr bwMode="auto">
          <a:xfrm>
            <a:off x="10896600" y="4743450"/>
            <a:ext cx="792163" cy="65405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47463" name="Picture 7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34200" y="11941175"/>
            <a:ext cx="9910763" cy="117316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47464" name="Text Box 8"/>
          <p:cNvSpPr txBox="1">
            <a:spLocks noChangeArrowheads="1"/>
          </p:cNvSpPr>
          <p:nvPr/>
        </p:nvSpPr>
        <p:spPr bwMode="auto">
          <a:xfrm>
            <a:off x="0" y="10633075"/>
            <a:ext cx="23774400" cy="58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 defTabSz="2200275">
              <a:spcBef>
                <a:spcPct val="50000"/>
              </a:spcBef>
            </a:pPr>
            <a:r>
              <a:rPr lang="es-ES_tradnl" sz="29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47465" name="Text Box 9"/>
          <p:cNvSpPr txBox="1">
            <a:spLocks noChangeArrowheads="1"/>
          </p:cNvSpPr>
          <p:nvPr/>
        </p:nvSpPr>
        <p:spPr bwMode="auto">
          <a:xfrm>
            <a:off x="2378075" y="5562600"/>
            <a:ext cx="2773363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defTabSz="2200275">
              <a:spcBef>
                <a:spcPct val="50000"/>
              </a:spcBef>
            </a:pPr>
            <a:endParaRPr lang="es-ES"/>
          </a:p>
        </p:txBody>
      </p:sp>
      <p:pic>
        <p:nvPicPr>
          <p:cNvPr id="147466" name="Picture 10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84325" y="1308100"/>
            <a:ext cx="20605750" cy="27813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47467" name="Text Box 11"/>
          <p:cNvSpPr txBox="1">
            <a:spLocks noChangeArrowheads="1"/>
          </p:cNvSpPr>
          <p:nvPr/>
        </p:nvSpPr>
        <p:spPr bwMode="auto">
          <a:xfrm>
            <a:off x="0" y="5070475"/>
            <a:ext cx="23774400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 defTabSz="2200275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47468" name="Group 12"/>
          <p:cNvGraphicFramePr>
            <a:graphicFrameLocks noGrp="1"/>
          </p:cNvGraphicFramePr>
          <p:nvPr/>
        </p:nvGraphicFramePr>
        <p:xfrm>
          <a:off x="1743005" y="7361238"/>
          <a:ext cx="19258034" cy="2939228"/>
        </p:xfrm>
        <a:graphic>
          <a:graphicData uri="http://schemas.openxmlformats.org/drawingml/2006/table">
            <a:tbl>
              <a:tblPr/>
              <a:tblGrid>
                <a:gridCol w="3903734"/>
                <a:gridCol w="3070225"/>
                <a:gridCol w="3071812"/>
                <a:gridCol w="3070225"/>
                <a:gridCol w="3314743"/>
                <a:gridCol w="2827295"/>
              </a:tblGrid>
              <a:tr h="584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4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584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4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47491" name="Rectangle 35"/>
          <p:cNvSpPr>
            <a:spLocks noChangeArrowheads="1"/>
          </p:cNvSpPr>
          <p:nvPr/>
        </p:nvSpPr>
        <p:spPr bwMode="auto">
          <a:xfrm>
            <a:off x="0" y="6208713"/>
            <a:ext cx="23774400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 defTabSz="2200275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47492" name="Picture 36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13868400" y="3271838"/>
            <a:ext cx="9312275" cy="33607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474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7458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EN LA NIEBLA">
  <a:themeElements>
    <a:clrScheme name="ROMANTICA ITALI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ROMANTICA ITALI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ROMANTICA ITALI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EN LA NIEBLA</Template>
  <TotalTime>12</TotalTime>
  <Words>66</Words>
  <Application>Microsoft Office PowerPoint</Application>
  <PresentationFormat>Personalizado</PresentationFormat>
  <Paragraphs>25</Paragraphs>
  <Slides>29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1" baseType="lpstr">
      <vt:lpstr>EN LA NIEBLA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 la niebla</dc:title>
  <dc:creator>JOSE LUIS</dc:creator>
  <cp:lastModifiedBy>JOSE LUIS</cp:lastModifiedBy>
  <cp:revision>2</cp:revision>
  <dcterms:created xsi:type="dcterms:W3CDTF">2013-09-27T09:10:30Z</dcterms:created>
  <dcterms:modified xsi:type="dcterms:W3CDTF">2013-09-27T09:22:52Z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000800da3f000000000001023620</vt:lpwstr>
  </property>
</Properties>
</file>