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77" r:id="rId3"/>
    <p:sldId id="257" r:id="rId4"/>
    <p:sldId id="279" r:id="rId5"/>
    <p:sldId id="281" r:id="rId6"/>
    <p:sldId id="259" r:id="rId7"/>
    <p:sldId id="260" r:id="rId8"/>
    <p:sldId id="261" r:id="rId9"/>
    <p:sldId id="262" r:id="rId10"/>
    <p:sldId id="263" r:id="rId11"/>
    <p:sldId id="264" r:id="rId12"/>
    <p:sldId id="282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3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8JflJqY9xhQ1smEw0xTGw" hashData="UJ+5ncnwHxYXVmHcPwZ5FHBTm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9900"/>
    <a:srgbClr val="3333FF"/>
    <a:srgbClr val="FF9999"/>
    <a:srgbClr val="33CCCC"/>
    <a:srgbClr val="2D777B"/>
    <a:srgbClr val="95C3D1"/>
    <a:srgbClr val="FF5050"/>
    <a:srgbClr val="FAB900"/>
    <a:srgbClr val="FEBB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74" autoAdjust="0"/>
    <p:restoredTop sz="94660"/>
  </p:normalViewPr>
  <p:slideViewPr>
    <p:cSldViewPr>
      <p:cViewPr>
        <p:scale>
          <a:sx n="75" d="100"/>
          <a:sy n="75" d="100"/>
        </p:scale>
        <p:origin x="-438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A3B6BC1E-3CC8-411B-87D4-E37E2124C1E0}" type="datetimeFigureOut">
              <a:rPr lang="es-ES" smtClean="0"/>
              <a:pPr/>
              <a:t>03/08/2013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CAEB3FD3-C0F6-4CC1-AB14-75CE214C8B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B3FD3-C0F6-4CC1-AB14-75CE214C8BA2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TE</a:t>
            </a:r>
            <a:r>
              <a:rPr lang="es-ES" baseline="0" dirty="0" smtClean="0"/>
              <a:t> AMO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B3FD3-C0F6-4CC1-AB14-75CE214C8BA2}" type="slidenum">
              <a:rPr lang="es-ES" smtClean="0"/>
              <a:pPr/>
              <a:t>17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B86F-7891-4280-99ED-3BAD3790A00F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C5B71-70DD-4C8D-AACC-494562B5B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50A1D-10DE-44B8-988A-34E1434191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06DBB86F-7891-4280-99ED-3BAD3790A00F}" type="datetimeFigureOut">
              <a:rPr lang="es-ES" smtClean="0"/>
              <a:pPr/>
              <a:t>03/08/2013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984C5B71-70DD-4C8D-AACC-494562B5B71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2EF232-DADB-41A6-AB1A-8E14CD9511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jpeg"/><Relationship Id="rId7" Type="http://schemas.openxmlformats.org/officeDocument/2006/relationships/image" Target="../media/image4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Margarita M\Pictures\Nueva carpeta\En busca del amor\1FA6x-3ol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3571868" y="2643182"/>
            <a:ext cx="4500594" cy="2643206"/>
          </a:xfrm>
          <a:prstGeom prst="rect">
            <a:avLst/>
          </a:prstGeom>
          <a:effectLst>
            <a:innerShdw blurRad="317500" dist="647700" dir="6060000">
              <a:srgbClr val="FF0000">
                <a:alpha val="25000"/>
              </a:srgbClr>
            </a:innerShdw>
          </a:effectLst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En</a:t>
            </a:r>
            <a:r>
              <a:rPr kumimoji="0" lang="es-ES" sz="80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 </a:t>
            </a: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Busca</a:t>
            </a:r>
            <a:endParaRPr lang="es-ES" sz="8000" dirty="0" smtClean="0">
              <a:ln>
                <a:solidFill>
                  <a:srgbClr val="C0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63500" dist="38100" dir="2940000" algn="tl">
                  <a:srgbClr val="993300">
                    <a:alpha val="74902"/>
                  </a:srgbClr>
                </a:outerShdw>
              </a:effectLst>
              <a:latin typeface="Fiolex Girls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       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     </a:t>
            </a:r>
            <a:r>
              <a:rPr kumimoji="0" lang="es-ES" sz="80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                            	  </a:t>
            </a: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Del</a:t>
            </a:r>
            <a:b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</a:b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                           	    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800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latin typeface="Fiolex Girls" pitchFamily="34" charset="0"/>
                <a:ea typeface="+mj-ea"/>
                <a:cs typeface="+mj-cs"/>
              </a:rPr>
              <a:t>	    </a:t>
            </a:r>
            <a:r>
              <a:rPr kumimoji="0" lang="es-ES" sz="80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st="38100" dir="2940000" algn="tl">
                    <a:srgbClr val="993300">
                      <a:alpha val="74902"/>
                    </a:srgbClr>
                  </a:outerShdw>
                </a:effectLst>
                <a:uLnTx/>
                <a:uFillTx/>
                <a:latin typeface="Fiolex Girls" pitchFamily="34" charset="0"/>
                <a:ea typeface="+mj-ea"/>
                <a:cs typeface="+mj-cs"/>
              </a:rPr>
              <a:t>Amor</a:t>
            </a:r>
            <a:endParaRPr kumimoji="0" lang="es-ES" sz="80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63500" dist="38100" dir="2940000" algn="tl">
                  <a:srgbClr val="993300">
                    <a:alpha val="74902"/>
                  </a:srgbClr>
                </a:outerShdw>
              </a:effectLst>
              <a:uLnTx/>
              <a:uFillTx/>
              <a:latin typeface="Fiolex Girls" pitchFamily="34" charset="0"/>
              <a:ea typeface="+mj-ea"/>
              <a:cs typeface="+mj-cs"/>
            </a:endParaRPr>
          </a:p>
        </p:txBody>
      </p:sp>
      <p:pic>
        <p:nvPicPr>
          <p:cNvPr id="1026" name="Picture 2" descr="E:\Pictures\corazones\3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629150" cy="3500438"/>
          </a:xfrm>
          <a:prstGeom prst="rect">
            <a:avLst/>
          </a:prstGeom>
          <a:noFill/>
        </p:spPr>
      </p:pic>
      <p:pic>
        <p:nvPicPr>
          <p:cNvPr id="1027" name="Picture 3" descr="E:\Pictures\corazones\3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3357562"/>
            <a:ext cx="4629150" cy="3105152"/>
          </a:xfrm>
          <a:prstGeom prst="rect">
            <a:avLst/>
          </a:prstGeom>
          <a:noFill/>
        </p:spPr>
      </p:pic>
      <p:pic>
        <p:nvPicPr>
          <p:cNvPr id="1028" name="Picture 4" descr="E:\Pictures\estrellas\Estrellas%20Animadas.gif"/>
          <p:cNvPicPr>
            <a:picLocks noChangeAspect="1" noChangeArrowheads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6842655">
            <a:off x="6651003" y="-766382"/>
            <a:ext cx="1527169" cy="3598767"/>
          </a:xfrm>
          <a:prstGeom prst="rect">
            <a:avLst/>
          </a:prstGeom>
          <a:noFill/>
        </p:spPr>
      </p:pic>
      <p:sp>
        <p:nvSpPr>
          <p:cNvPr id="70" name="69 Rectángulo"/>
          <p:cNvSpPr/>
          <p:nvPr/>
        </p:nvSpPr>
        <p:spPr>
          <a:xfrm>
            <a:off x="0" y="0"/>
            <a:ext cx="9144000" cy="70009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1 Franja diagonal"/>
          <p:cNvSpPr/>
          <p:nvPr/>
        </p:nvSpPr>
        <p:spPr>
          <a:xfrm flipH="1">
            <a:off x="4572000" y="3429000"/>
            <a:ext cx="4572000" cy="3571900"/>
          </a:xfrm>
          <a:prstGeom prst="diagStripe">
            <a:avLst>
              <a:gd name="adj" fmla="val 81669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2 Franja diagonal"/>
          <p:cNvSpPr/>
          <p:nvPr/>
        </p:nvSpPr>
        <p:spPr>
          <a:xfrm rot="16200000" flipV="1">
            <a:off x="5143500" y="-571500"/>
            <a:ext cx="3429000" cy="4572000"/>
          </a:xfrm>
          <a:prstGeom prst="diagStripe">
            <a:avLst>
              <a:gd name="adj" fmla="val 84244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5 Franja diagonal"/>
          <p:cNvSpPr/>
          <p:nvPr/>
        </p:nvSpPr>
        <p:spPr>
          <a:xfrm>
            <a:off x="0" y="3429000"/>
            <a:ext cx="4572000" cy="3571900"/>
          </a:xfrm>
          <a:prstGeom prst="diagStripe">
            <a:avLst>
              <a:gd name="adj" fmla="val 81670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6 Franja diagonal"/>
          <p:cNvSpPr/>
          <p:nvPr/>
        </p:nvSpPr>
        <p:spPr>
          <a:xfrm rot="5400000" flipH="1" flipV="1">
            <a:off x="571500" y="-571500"/>
            <a:ext cx="3429000" cy="4572000"/>
          </a:xfrm>
          <a:prstGeom prst="diagStripe">
            <a:avLst>
              <a:gd name="adj" fmla="val 82881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9 Franja diagonal"/>
          <p:cNvSpPr/>
          <p:nvPr/>
        </p:nvSpPr>
        <p:spPr>
          <a:xfrm rot="5400000">
            <a:off x="571500" y="-571500"/>
            <a:ext cx="3429000" cy="4572000"/>
          </a:xfrm>
          <a:prstGeom prst="diagStripe">
            <a:avLst>
              <a:gd name="adj" fmla="val 83336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10 Franja diagonal"/>
          <p:cNvSpPr/>
          <p:nvPr/>
        </p:nvSpPr>
        <p:spPr>
          <a:xfrm rot="10800000" flipH="1" flipV="1">
            <a:off x="4572000" y="0"/>
            <a:ext cx="4572000" cy="3429000"/>
          </a:xfrm>
          <a:prstGeom prst="diagStripe">
            <a:avLst>
              <a:gd name="adj" fmla="val 82427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5400000" flipH="1">
            <a:off x="500050" y="2928950"/>
            <a:ext cx="3571900" cy="4572000"/>
          </a:xfrm>
          <a:prstGeom prst="diagStripe">
            <a:avLst>
              <a:gd name="adj" fmla="val 84245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V="1">
            <a:off x="4572000" y="3429000"/>
            <a:ext cx="4572000" cy="3571900"/>
          </a:xfrm>
          <a:prstGeom prst="diagStripe">
            <a:avLst>
              <a:gd name="adj" fmla="val 83688"/>
            </a:avLst>
          </a:prstGeom>
          <a:blipFill>
            <a:blip r:embed="rId8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sndAc>
      <p:stSnd>
        <p:snd r:embed="rId3" name="Armik - Tango flamenco unid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0" grpId="0" animBg="1"/>
      <p:bldP spid="40" grpId="0" animBg="1"/>
      <p:bldP spid="41" grpId="0" animBg="1"/>
      <p:bldP spid="38" grpId="0" animBg="1"/>
      <p:bldP spid="39" grpId="0" animBg="1"/>
      <p:bldP spid="36" grpId="0" animBg="1"/>
      <p:bldP spid="37" grpId="0" animBg="1"/>
      <p:bldP spid="34" grpId="0" animBg="1"/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Margarita M\Pictures\Nueva carpeta\En busca del amor\oNwN-3Sr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85720" y="928670"/>
            <a:ext cx="407196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Harrington" pitchFamily="82" charset="0"/>
                <a:cs typeface="Arial" pitchFamily="34" charset="0"/>
              </a:rPr>
              <a:t>Desde siempre,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Harrington" pitchFamily="82" charset="0"/>
                <a:cs typeface="Arial" pitchFamily="34" charset="0"/>
              </a:rPr>
              <a:t>durante todos los tiempos, hombres y mujeres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Harrington" pitchFamily="82" charset="0"/>
                <a:cs typeface="Arial" pitchFamily="34" charset="0"/>
              </a:rPr>
              <a:t>hemos necesitado del amor,</a:t>
            </a:r>
          </a:p>
        </p:txBody>
      </p:sp>
    </p:spTree>
  </p:cSld>
  <p:clrMapOvr>
    <a:masterClrMapping/>
  </p:clrMapOvr>
  <p:transition spd="slow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94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ueva carpeta\En busca del amor\2216388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57884" y="4643446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 esa palabra secreta y mágica que rige nuestra vida, </a:t>
            </a:r>
          </a:p>
        </p:txBody>
      </p:sp>
      <p:pic>
        <p:nvPicPr>
          <p:cNvPr id="38915" name="Picture 3" descr="C:\Users\Margarita M\Pictures\Nueva carpeta\En busca del amor\551100_477987812242645_1649238765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5715016"/>
            <a:ext cx="3500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CFF33"/>
                </a:solidFill>
                <a:latin typeface="Harrington" pitchFamily="82" charset="0"/>
              </a:rPr>
              <a:t>esa necesidad imperiosa de amar y ser amados, 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4" name="13 Grupo"/>
          <p:cNvGrpSpPr/>
          <p:nvPr/>
        </p:nvGrpSpPr>
        <p:grpSpPr>
          <a:xfrm>
            <a:off x="0" y="0"/>
            <a:ext cx="9156223" cy="6848855"/>
            <a:chOff x="0" y="0"/>
            <a:chExt cx="9156223" cy="6848855"/>
          </a:xfrm>
        </p:grpSpPr>
        <p:pic>
          <p:nvPicPr>
            <p:cNvPr id="40963" name="Picture 3" descr="E:\Pictures\Amor\240081329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56223" cy="6848855"/>
            </a:xfrm>
            <a:prstGeom prst="rect">
              <a:avLst/>
            </a:prstGeom>
            <a:noFill/>
          </p:spPr>
        </p:pic>
        <p:pic>
          <p:nvPicPr>
            <p:cNvPr id="12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142845" y="357166"/>
              <a:ext cx="642941" cy="714380"/>
            </a:xfrm>
            <a:prstGeom prst="rect">
              <a:avLst/>
            </a:prstGeom>
            <a:noFill/>
          </p:spPr>
        </p:pic>
        <p:pic>
          <p:nvPicPr>
            <p:cNvPr id="13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214282" y="357166"/>
              <a:ext cx="857256" cy="714380"/>
            </a:xfrm>
            <a:prstGeom prst="rect">
              <a:avLst/>
            </a:prstGeom>
            <a:noFill/>
          </p:spPr>
        </p:pic>
      </p:grpSp>
      <p:grpSp>
        <p:nvGrpSpPr>
          <p:cNvPr id="11" name="10 Grupo"/>
          <p:cNvGrpSpPr/>
          <p:nvPr/>
        </p:nvGrpSpPr>
        <p:grpSpPr>
          <a:xfrm>
            <a:off x="2643174" y="-142900"/>
            <a:ext cx="3500462" cy="3643338"/>
            <a:chOff x="2643174" y="-142900"/>
            <a:chExt cx="3500462" cy="3643338"/>
          </a:xfrm>
        </p:grpSpPr>
        <p:pic>
          <p:nvPicPr>
            <p:cNvPr id="3074" name="Picture 2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2643174" y="2143116"/>
              <a:ext cx="857256" cy="714380"/>
            </a:xfrm>
            <a:prstGeom prst="rect">
              <a:avLst/>
            </a:prstGeom>
            <a:noFill/>
          </p:spPr>
        </p:pic>
        <p:pic>
          <p:nvPicPr>
            <p:cNvPr id="3075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3357555" y="2786058"/>
              <a:ext cx="642941" cy="714380"/>
            </a:xfrm>
            <a:prstGeom prst="rect">
              <a:avLst/>
            </a:prstGeom>
            <a:noFill/>
          </p:spPr>
        </p:pic>
        <p:pic>
          <p:nvPicPr>
            <p:cNvPr id="6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3428992" y="2786058"/>
              <a:ext cx="857256" cy="714380"/>
            </a:xfrm>
            <a:prstGeom prst="rect">
              <a:avLst/>
            </a:prstGeom>
            <a:noFill/>
          </p:spPr>
        </p:pic>
        <p:pic>
          <p:nvPicPr>
            <p:cNvPr id="7" name="Picture 2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4500562" y="-142900"/>
              <a:ext cx="857256" cy="714380"/>
            </a:xfrm>
            <a:prstGeom prst="rect">
              <a:avLst/>
            </a:prstGeom>
            <a:noFill/>
          </p:spPr>
        </p:pic>
        <p:pic>
          <p:nvPicPr>
            <p:cNvPr id="8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5214943" y="500042"/>
              <a:ext cx="642941" cy="714380"/>
            </a:xfrm>
            <a:prstGeom prst="rect">
              <a:avLst/>
            </a:prstGeom>
            <a:noFill/>
          </p:spPr>
        </p:pic>
        <p:pic>
          <p:nvPicPr>
            <p:cNvPr id="9" name="Picture 3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5286380" y="500042"/>
              <a:ext cx="857256" cy="714380"/>
            </a:xfrm>
            <a:prstGeom prst="rect">
              <a:avLst/>
            </a:prstGeom>
            <a:noFill/>
          </p:spPr>
        </p:pic>
        <p:pic>
          <p:nvPicPr>
            <p:cNvPr id="10" name="Picture 2" descr="E:\Pictures\corazones\Imagen10.gif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2857488" y="0"/>
              <a:ext cx="857256" cy="714380"/>
            </a:xfrm>
            <a:prstGeom prst="rect">
              <a:avLst/>
            </a:prstGeom>
            <a:noFill/>
          </p:spPr>
        </p:pic>
      </p:grpSp>
      <p:sp>
        <p:nvSpPr>
          <p:cNvPr id="5" name="4 Rectángulo"/>
          <p:cNvSpPr/>
          <p:nvPr/>
        </p:nvSpPr>
        <p:spPr>
          <a:xfrm>
            <a:off x="142844" y="285728"/>
            <a:ext cx="3935144" cy="304698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tratamos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de encontrarle sentido a todo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lo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que nos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rodea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poniendo 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amor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en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primera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fila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…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1bEMT-1E2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357166"/>
            <a:ext cx="5072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Tal parece que ante cualquier duda, inquietud o necesidad 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buscamos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una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explicación</a:t>
            </a:r>
            <a:endParaRPr lang="es-ES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4102" name="Picture 6" descr="C:\Users\Margarita M\Pictures\Nueva carpeta\En busca del amor\la plupart de mes cre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43570" y="4857760"/>
            <a:ext cx="32147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y encontramos la respuesta en el amor,</a:t>
            </a:r>
            <a:endParaRPr lang="es-ES" sz="2400" dirty="0">
              <a:ln>
                <a:solidFill>
                  <a:srgbClr val="0000FF"/>
                </a:solidFill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Margarita M\Pictures\Nueva carpeta\En busca del amor\ASolasBySandraScobe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500702"/>
            <a:ext cx="3857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9B277"/>
                </a:solidFill>
                <a:latin typeface="Harrington" pitchFamily="82" charset="0"/>
              </a:rPr>
              <a:t>¿Pero realmente </a:t>
            </a:r>
            <a:r>
              <a:rPr lang="es-ES" sz="2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9B277"/>
                </a:solidFill>
                <a:latin typeface="Harrington" pitchFamily="82" charset="0"/>
              </a:rPr>
              <a:t>encontramos la respuesta</a:t>
            </a:r>
            <a:r>
              <a:rPr lang="es-ES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9B277"/>
                </a:solidFill>
                <a:latin typeface="Harrington" pitchFamily="82" charset="0"/>
              </a:rPr>
              <a:t>?</a:t>
            </a:r>
            <a:endParaRPr lang="es-ES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F9B277"/>
              </a:solidFill>
              <a:latin typeface="Harrington" pitchFamily="82" charset="0"/>
            </a:endParaRPr>
          </a:p>
        </p:txBody>
      </p:sp>
      <p:pic>
        <p:nvPicPr>
          <p:cNvPr id="2051" name="Picture 3" descr="C:\Users\Margarita M\Pictures\Nueva carpeta\En busca del amor\1FA6x-3p1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108484">
            <a:off x="1392959" y="2522636"/>
            <a:ext cx="2044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FFFF"/>
                  </a:solidFill>
                </a:ln>
                <a:solidFill>
                  <a:srgbClr val="00CCFF"/>
                </a:solidFill>
                <a:latin typeface="Harrington" pitchFamily="82" charset="0"/>
              </a:rPr>
              <a:t>¿Sabemos realmente qué es el amor y dónde habita?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Margarita M\Pictures\Nueva carpeta\En busca del amor\1O3g7-13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00562" y="4786322"/>
            <a:ext cx="44291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        Independientemente de </a:t>
            </a: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         la 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clase social, 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nivel </a:t>
            </a: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económico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, religión, 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raza 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o edad, 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 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ser 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humano no está </a:t>
            </a: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preparado  para vivir sin 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amor, </a:t>
            </a:r>
          </a:p>
        </p:txBody>
      </p:sp>
      <p:pic>
        <p:nvPicPr>
          <p:cNvPr id="2056" name="Picture 8" descr="C:\Users\Margarita M\Pictures\Nueva carpeta\ikfo-8m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500042"/>
            <a:ext cx="29289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CCFF33"/>
                  </a:solidFill>
                </a:ln>
                <a:solidFill>
                  <a:srgbClr val="00CCFF"/>
                </a:solidFill>
                <a:latin typeface="Harrington" pitchFamily="82" charset="0"/>
              </a:rPr>
              <a:t>no fuimos hechos para tolerar el vacío que podría producirnos la ausencia de amor.</a:t>
            </a:r>
            <a:endParaRPr lang="es-ES" sz="2400" dirty="0">
              <a:ln>
                <a:solidFill>
                  <a:srgbClr val="CCFF33"/>
                </a:solidFill>
              </a:ln>
              <a:solidFill>
                <a:srgbClr val="00CCFF"/>
              </a:solidFill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8" name="Picture 4" descr="C:\Users\Margarita M\Pictures\Nueva carpeta\En busca del amor\1O3g7-13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1538" y="3500438"/>
            <a:ext cx="3857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Si hay algo noble a lo que el ser humano nunca podrá renunciar es al amor; la fuerza que mueve </a:t>
            </a:r>
            <a:r>
              <a:rPr lang="es-ES" sz="2400" b="1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al </a:t>
            </a:r>
            <a:r>
              <a:rPr lang="es-ES" sz="2400" b="1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mundo.</a:t>
            </a:r>
            <a:endParaRPr lang="es-ES" sz="2400" b="1" dirty="0">
              <a:ln>
                <a:solidFill>
                  <a:srgbClr val="0000FF"/>
                </a:solidFill>
              </a:ln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En busca del amor\4fb11b91cd273s66722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Margarita M\Pictures\Nueva carpeta\En busca del amor\arx1309029841z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469936">
            <a:off x="1130751" y="364092"/>
            <a:ext cx="1771650" cy="50863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714876" y="5286388"/>
            <a:ext cx="3857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n>
                  <a:solidFill>
                    <a:srgbClr val="0000FF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 el amor ha inspirado a poetas de todos los tiempos, </a:t>
            </a:r>
          </a:p>
        </p:txBody>
      </p:sp>
      <p:pic>
        <p:nvPicPr>
          <p:cNvPr id="3078" name="Picture 6" descr="C:\Users\Margarita M\Pictures\Nueva carpeta\En busca del amor\1NJ2H-11F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286512" y="357166"/>
            <a:ext cx="26431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se ha tratado de darle vida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en las notas 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de incontables canciones, 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3079" name="Picture 7" descr="C:\Users\Margarita M\Pictures\Nueva carpeta\En busca del amor\2a70cacff312c9ce85cd8b7a89171bfa_articl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0" name="Picture 8" descr="C:\Users\Margarita M\Pictures\Nueva carpeta\En busca del amor\Cerebr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94" y="4143379"/>
            <a:ext cx="3643306" cy="271462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214282" y="428604"/>
            <a:ext cx="37862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los filósofos lo interpretan a su manera, y hasta ha sido objeto de estudios científicos.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098" name="Picture 2" descr="E:\Pictures\PAREJAS\50b57dc5358b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2" descr="E:\Pictures\corazones\bfi1289244939z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643174" y="0"/>
              <a:ext cx="6500826" cy="307181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285720" y="2143116"/>
            <a:ext cx="2928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660066"/>
                  </a:solidFill>
                </a:ln>
                <a:solidFill>
                  <a:srgbClr val="990099"/>
                </a:solidFill>
                <a:latin typeface="Harrington" pitchFamily="82" charset="0"/>
              </a:rPr>
              <a:t>Cuando una pareja rompe su relación, suele escucharse </a:t>
            </a:r>
            <a:r>
              <a:rPr lang="es-ES" sz="2400" b="1" dirty="0" smtClean="0">
                <a:ln>
                  <a:solidFill>
                    <a:srgbClr val="660066"/>
                  </a:solidFill>
                </a:ln>
                <a:solidFill>
                  <a:srgbClr val="990099"/>
                </a:solidFill>
                <a:latin typeface="Harrington" pitchFamily="82" charset="0"/>
              </a:rPr>
              <a:t>decir …..</a:t>
            </a:r>
            <a:r>
              <a:rPr lang="es-ES" sz="2400" b="1" dirty="0">
                <a:ln>
                  <a:solidFill>
                    <a:srgbClr val="660066"/>
                  </a:solidFill>
                </a:ln>
                <a:solidFill>
                  <a:srgbClr val="990099"/>
                </a:solidFill>
                <a:latin typeface="Harrington" pitchFamily="82" charset="0"/>
              </a:rPr>
              <a:t> </a:t>
            </a:r>
          </a:p>
        </p:txBody>
      </p:sp>
      <p:pic>
        <p:nvPicPr>
          <p:cNvPr id="4102" name="Picture 6" descr="C:\Users\Margarita M\Pictures\Nueva carpeta\En busca del amor\4519c06ed7d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5143512"/>
            <a:ext cx="27146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“mi vida sin amor no tiene sentido”, </a:t>
            </a:r>
          </a:p>
        </p:txBody>
      </p:sp>
    </p:spTree>
  </p:cSld>
  <p:clrMapOvr>
    <a:masterClrMapping/>
  </p:clrMapOvr>
  <p:transition spd="slow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Margarita M\Pictures\Nueva carpeta\En busca del amor\dd9f4c21composi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 flipV="1">
            <a:off x="-1143000" y="1143000"/>
            <a:ext cx="6858000" cy="4572000"/>
          </a:xfrm>
          <a:prstGeom prst="flowChartMer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flipH="1" flipV="1">
            <a:off x="0" y="3429000"/>
            <a:ext cx="9144000" cy="3429000"/>
          </a:xfrm>
          <a:prstGeom prst="flowChartMer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5643578"/>
            <a:ext cx="4143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FFFDA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“siento que nunca voy a encontrar el amor de nuevo”</a:t>
            </a:r>
          </a:p>
        </p:txBody>
      </p:sp>
    </p:spTree>
  </p:cSld>
  <p:clrMapOvr>
    <a:masterClrMapping/>
  </p:clrMapOvr>
  <p:transition spd="slow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E:\Pictures\Judina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86116" y="214290"/>
            <a:ext cx="42148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si nos detenemos a pensar por un momento podríamos darnos cuenta de que el amor no se limita a una persona, </a:t>
            </a:r>
          </a:p>
        </p:txBody>
      </p:sp>
      <p:pic>
        <p:nvPicPr>
          <p:cNvPr id="1029" name="Picture 5" descr="C:\Users\Margarita M\Pictures\Nueva carpeta\En busca del amor\df04bd3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4357694"/>
            <a:ext cx="3143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 amor lo vemos, lo sentimos, lo tocamos, está en todas partes.</a:t>
            </a:r>
            <a:endParaRPr lang="es-ES" sz="24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Picture 3" descr="E:\Pictures\corazones\5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500042"/>
            <a:ext cx="2214578" cy="3786214"/>
          </a:xfrm>
          <a:prstGeom prst="rect">
            <a:avLst/>
          </a:prstGeom>
          <a:noFill/>
        </p:spPr>
      </p:pic>
      <p:pic>
        <p:nvPicPr>
          <p:cNvPr id="1032" name="Picture 8" descr="E:\Pictures\corazones\248042_corazon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928934"/>
            <a:ext cx="1905000" cy="1381128"/>
          </a:xfrm>
          <a:prstGeom prst="rect">
            <a:avLst/>
          </a:prstGeom>
          <a:noFill/>
        </p:spPr>
      </p:pic>
      <p:pic>
        <p:nvPicPr>
          <p:cNvPr id="1033" name="Picture 9" descr="E:\Pictures\corazones\248042_corazon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702" y="642918"/>
            <a:ext cx="1905000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Margarita M\Pictures\Nueva carpeta\En busca del amor\emotionheader7068758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86380" y="428604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en nuestra familia, nuestros hijos,</a:t>
            </a:r>
          </a:p>
        </p:txBody>
      </p:sp>
      <p:pic>
        <p:nvPicPr>
          <p:cNvPr id="1029" name="Picture 5" descr="C:\Users\Margarita M\Pictures\Nueva carpeta\En busca del amor\d829b-golpe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1714488"/>
            <a:ext cx="3429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en las personas que se nos cruzan día a día,</a:t>
            </a:r>
          </a:p>
        </p:txBody>
      </p:sp>
      <p:pic>
        <p:nvPicPr>
          <p:cNvPr id="1030" name="Picture 6" descr="C:\Users\Margarita M\Pictures\Nueva carpeta\En busca del amor\993316_356106527852279_343281134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00430" y="1785926"/>
            <a:ext cx="2387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está en ti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, en mí,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 </a:t>
            </a:r>
          </a:p>
        </p:txBody>
      </p:sp>
    </p:spTree>
  </p:cSld>
  <p:clrMapOvr>
    <a:masterClrMapping/>
  </p:clrMapOvr>
  <p:transition spd="slow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Margarita M\Pictures\Nueva carpeta\En busca del amor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5000636"/>
            <a:ext cx="2857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en una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flor que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adorna los campos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, 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-214346" y="0"/>
            <a:ext cx="9358346" cy="6858000"/>
            <a:chOff x="-142908" y="0"/>
            <a:chExt cx="9286908" cy="6858000"/>
          </a:xfrm>
        </p:grpSpPr>
        <p:pic>
          <p:nvPicPr>
            <p:cNvPr id="9" name="Picture 8" descr="C:\Users\Margarita M\Pictures\Nueva carpeta\En busca del amor\QxSZ-114-6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grpSp>
          <p:nvGrpSpPr>
            <p:cNvPr id="10" name="23 Grupo"/>
            <p:cNvGrpSpPr/>
            <p:nvPr/>
          </p:nvGrpSpPr>
          <p:grpSpPr>
            <a:xfrm>
              <a:off x="-142908" y="5357826"/>
              <a:ext cx="2857520" cy="1500174"/>
              <a:chOff x="-142908" y="5357826"/>
              <a:chExt cx="2857520" cy="1500174"/>
            </a:xfrm>
          </p:grpSpPr>
          <p:pic>
            <p:nvPicPr>
              <p:cNvPr id="11" name="Picture 12" descr="E:\Pictures\FLORES\rosas1.gif"/>
              <p:cNvPicPr>
                <a:picLocks noChangeAspect="1" noChangeArrowheads="1" noCrop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-142908" y="5357826"/>
                <a:ext cx="1643074" cy="1500174"/>
              </a:xfrm>
              <a:prstGeom prst="rect">
                <a:avLst/>
              </a:prstGeom>
              <a:noFill/>
            </p:spPr>
          </p:pic>
          <p:pic>
            <p:nvPicPr>
              <p:cNvPr id="12" name="Picture 12" descr="E:\Pictures\FLORES\rosas1.gif"/>
              <p:cNvPicPr>
                <a:picLocks noChangeAspect="1" noChangeArrowheads="1" noCrop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142976" y="5429264"/>
                <a:ext cx="1571636" cy="1428736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3" name="2 Rectángulo"/>
          <p:cNvSpPr/>
          <p:nvPr/>
        </p:nvSpPr>
        <p:spPr>
          <a:xfrm>
            <a:off x="3786182" y="5429264"/>
            <a:ext cx="4786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en la tierra que la pare con amor, en el canto de los pájaros que le cantan a la mañana</a:t>
            </a:r>
          </a:p>
        </p:txBody>
      </p:sp>
      <p:pic>
        <p:nvPicPr>
          <p:cNvPr id="2051" name="Picture 3" descr="E:\Pictures\Mariposas y pájaros\3a30c4b06209cf899f9561b18af9e2f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577424"/>
            <a:ext cx="2143140" cy="1775234"/>
          </a:xfrm>
          <a:prstGeom prst="rect">
            <a:avLst/>
          </a:prstGeom>
          <a:noFill/>
        </p:spPr>
      </p:pic>
      <p:pic>
        <p:nvPicPr>
          <p:cNvPr id="2052" name="Picture 4" descr="E:\Pictures\Mariposas y pájaros\07-1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6660" y="2714620"/>
            <a:ext cx="925617" cy="826726"/>
          </a:xfrm>
          <a:prstGeom prst="rect">
            <a:avLst/>
          </a:prstGeom>
          <a:noFill/>
        </p:spPr>
      </p:pic>
      <p:pic>
        <p:nvPicPr>
          <p:cNvPr id="2053" name="Picture 5" descr="E:\Pictures\Mariposas y pájaros\4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29322" y="4857760"/>
            <a:ext cx="1428760" cy="672300"/>
          </a:xfrm>
          <a:prstGeom prst="rect">
            <a:avLst/>
          </a:prstGeom>
          <a:noFill/>
        </p:spPr>
      </p:pic>
      <p:pic>
        <p:nvPicPr>
          <p:cNvPr id="2054" name="Picture 6" descr="E:\Pictures\Mariposas y pájaros\4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72264" y="4357694"/>
            <a:ext cx="1214446" cy="7437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En busca del amor\1685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428604"/>
            <a:ext cx="3643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en el sol que nos anuncia que llegó un nuevo día, </a:t>
            </a:r>
          </a:p>
        </p:txBody>
      </p:sp>
      <p:pic>
        <p:nvPicPr>
          <p:cNvPr id="1027" name="Picture 3" descr="C:\Users\Margarita M\Pictures\Nueva carpeta\miniatu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71480"/>
            <a:ext cx="26432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99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Harrington" pitchFamily="82" charset="0"/>
              </a:rPr>
              <a:t>en el árbol </a:t>
            </a:r>
            <a:r>
              <a:rPr lang="es-ES" sz="2400" b="1" dirty="0" smtClean="0">
                <a:ln>
                  <a:solidFill>
                    <a:srgbClr val="0099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Harrington" pitchFamily="82" charset="0"/>
              </a:rPr>
              <a:t>que nos </a:t>
            </a:r>
            <a:r>
              <a:rPr lang="es-ES" sz="2400" b="1" dirty="0">
                <a:ln>
                  <a:solidFill>
                    <a:srgbClr val="0099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Harrington" pitchFamily="82" charset="0"/>
              </a:rPr>
              <a:t>da su sombra,</a:t>
            </a:r>
          </a:p>
        </p:txBody>
      </p:sp>
      <p:pic>
        <p:nvPicPr>
          <p:cNvPr id="3080" name="Picture 8" descr="C:\Users\Margarita M\Pictures\Nueva carpeta\En busca del amor\fondos-paisajes-1024%20(2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388" y="928670"/>
            <a:ext cx="25003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en el río que serpentea alegremente y nos brinda sus aguas con amor,</a:t>
            </a:r>
          </a:p>
        </p:txBody>
      </p:sp>
    </p:spTree>
  </p:cSld>
  <p:clrMapOvr>
    <a:masterClrMapping/>
  </p:clrMapOvr>
  <p:transition spd="slow" advTm="290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En busca del amor\Moonlight_Serenade_by_sarett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4122" y="1162032"/>
            <a:ext cx="409580" cy="409580"/>
          </a:xfrm>
          <a:prstGeom prst="rect">
            <a:avLst/>
          </a:prstGeom>
          <a:noFill/>
        </p:spPr>
      </p:pic>
      <p:pic>
        <p:nvPicPr>
          <p:cNvPr id="1037" name="Picture 13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285992"/>
            <a:ext cx="376238" cy="376238"/>
          </a:xfrm>
          <a:prstGeom prst="rect">
            <a:avLst/>
          </a:prstGeom>
          <a:noFill/>
        </p:spPr>
      </p:pic>
      <p:pic>
        <p:nvPicPr>
          <p:cNvPr id="1038" name="Picture 14" descr="E:\Pictures\Nuevo\paysage-fantastique-nuit_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285728"/>
            <a:ext cx="409580" cy="409580"/>
          </a:xfrm>
          <a:prstGeom prst="rect">
            <a:avLst/>
          </a:prstGeom>
          <a:noFill/>
        </p:spPr>
      </p:pic>
      <p:pic>
        <p:nvPicPr>
          <p:cNvPr id="15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428868"/>
            <a:ext cx="409580" cy="409580"/>
          </a:xfrm>
          <a:prstGeom prst="rect">
            <a:avLst/>
          </a:prstGeom>
          <a:noFill/>
        </p:spPr>
      </p:pic>
      <p:pic>
        <p:nvPicPr>
          <p:cNvPr id="16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1928802"/>
            <a:ext cx="409580" cy="409580"/>
          </a:xfrm>
          <a:prstGeom prst="rect">
            <a:avLst/>
          </a:prstGeom>
          <a:noFill/>
        </p:spPr>
      </p:pic>
      <p:pic>
        <p:nvPicPr>
          <p:cNvPr id="17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28604"/>
            <a:ext cx="409580" cy="409580"/>
          </a:xfrm>
          <a:prstGeom prst="rect">
            <a:avLst/>
          </a:prstGeom>
          <a:noFill/>
        </p:spPr>
      </p:pic>
      <p:pic>
        <p:nvPicPr>
          <p:cNvPr id="18" name="Picture 11" descr="E:\Pictures\Nueva carpeta (2)\estrellitasdoradassp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071810"/>
            <a:ext cx="409580" cy="47149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285728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en el cielo que nos brinda las estrellas cada noche y se inclina reverente ante el majestuoso y profundo mar, </a:t>
            </a:r>
          </a:p>
        </p:txBody>
      </p:sp>
      <p:pic>
        <p:nvPicPr>
          <p:cNvPr id="1041" name="Picture 17" descr="C:\Users\Margarita M\Pictures\Nueva carpeta\En busca del amor\561932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ln>
                  <a:solidFill>
                    <a:srgbClr val="0000FF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el cual brinda el sustento al pescador que provee a </a:t>
            </a:r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su </a:t>
            </a:r>
            <a:r>
              <a:rPr lang="es-ES" sz="2400" b="1" dirty="0">
                <a:ln>
                  <a:solidFill>
                    <a:srgbClr val="0000FF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familia con amor.</a:t>
            </a:r>
          </a:p>
        </p:txBody>
      </p:sp>
    </p:spTree>
  </p:cSld>
  <p:clrMapOvr>
    <a:masterClrMapping/>
  </p:clrMapOvr>
  <p:transition spd="slow" advTm="291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3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E:\Pictures\Amor\222766_613432882006113_168566752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6248" y="371475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No importa cuanto digan, cuanto escriban, cuanto investiguen, cuanto busquen, el amor está en nosotros, está en el corazón noble del ser humano.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14282" y="-214338"/>
            <a:ext cx="75009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2000" dirty="0" smtClean="0">
                <a:ln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T E  A M O</a:t>
            </a:r>
            <a:endParaRPr lang="es-ES" sz="12000" dirty="0">
              <a:ln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2" grpId="0"/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argarita M\Pictures\Nueva carpeta\En busca del amor\3548518190_c44fe055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6314" y="1643050"/>
            <a:ext cx="24288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No importa cuan duro o agresivo parezca, el amor no es un privilegio </a:t>
            </a:r>
            <a:r>
              <a:rPr lang="es-ES" sz="2400" b="1" dirty="0" smtClean="0">
                <a:latin typeface="Harrington" pitchFamily="82" charset="0"/>
              </a:rPr>
              <a:t>para </a:t>
            </a:r>
            <a:r>
              <a:rPr lang="es-ES" sz="2400" b="1" dirty="0">
                <a:latin typeface="Harrington" pitchFamily="82" charset="0"/>
              </a:rPr>
              <a:t>ricos o </a:t>
            </a:r>
            <a:r>
              <a:rPr lang="es-ES" sz="2400" b="1" dirty="0" smtClean="0">
                <a:latin typeface="Harrington" pitchFamily="82" charset="0"/>
              </a:rPr>
              <a:t>pobres</a:t>
            </a:r>
            <a:r>
              <a:rPr lang="es-ES" sz="2400" b="1" dirty="0">
                <a:latin typeface="Harrington" pitchFamily="82" charset="0"/>
              </a:rPr>
              <a:t>, </a:t>
            </a:r>
          </a:p>
        </p:txBody>
      </p:sp>
      <p:pic>
        <p:nvPicPr>
          <p:cNvPr id="1049" name="Picture 25" descr="C:\Users\Margarita M\Pictures\Nueva carpeta\En busca del amor\TIUG-4pd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E:\Pictures\corazones\corazon-de-diamante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857628"/>
            <a:ext cx="2641984" cy="2628905"/>
          </a:xfrm>
          <a:prstGeom prst="rect">
            <a:avLst/>
          </a:prstGeom>
          <a:noFill/>
        </p:spPr>
      </p:pic>
      <p:pic>
        <p:nvPicPr>
          <p:cNvPr id="1046" name="Picture 22" descr="E:\Pictures\corazones\3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214942" cy="4143380"/>
          </a:xfrm>
          <a:prstGeom prst="rect">
            <a:avLst/>
          </a:prstGeom>
          <a:noFill/>
        </p:spPr>
      </p:pic>
      <p:pic>
        <p:nvPicPr>
          <p:cNvPr id="1047" name="Picture 23" descr="E:\Pictures\corazones\3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3214686"/>
            <a:ext cx="5786446" cy="36433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0042"/>
            <a:ext cx="4429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es el idioma universal, </a:t>
            </a:r>
            <a:r>
              <a:rPr lang="es-ES" sz="2400" b="1" dirty="0" smtClean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no </a:t>
            </a:r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se tiene amor porque las cosas sean bellas, son bellas porque tienen en si mismas el amor.</a:t>
            </a:r>
          </a:p>
        </p:txBody>
      </p:sp>
    </p:spTree>
  </p:cSld>
  <p:clrMapOvr>
    <a:masterClrMapping/>
  </p:clrMapOvr>
  <p:transition spd="slow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46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argarita M\Pictures\Nueva carpeta\En busca del amor\1-13020G332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43108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ln>
                  <a:solidFill>
                    <a:srgbClr val="872D5A"/>
                  </a:solidFill>
                </a:ln>
                <a:solidFill>
                  <a:srgbClr val="990099"/>
                </a:solidFill>
                <a:latin typeface="Harrington" pitchFamily="82" charset="0"/>
              </a:rPr>
              <a:t>Nos afanamos y enfocamos el significado del amor en una sola persona,</a:t>
            </a:r>
          </a:p>
        </p:txBody>
      </p:sp>
      <p:pic>
        <p:nvPicPr>
          <p:cNvPr id="2055" name="Picture 7" descr="C:\Users\Margarita M\Pictures\Nueva carpeta\En busca del amor\1O3g7-139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28638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nos olvidamos de las cosas simples que también encierran el amor puro y desinteresado,</a:t>
            </a:r>
          </a:p>
        </p:txBody>
      </p:sp>
    </p:spTree>
  </p:cSld>
  <p:clrMapOvr>
    <a:masterClrMapping/>
  </p:clrMapOvr>
  <p:transition spd="slow" advTm="22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En busca del amor\Recovered_JPEG_17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5000636"/>
            <a:ext cx="5072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nos olvidamos del amor más sincero y sin falsedades, el que nos damos a </a:t>
            </a:r>
            <a:r>
              <a:rPr lang="es-ES" sz="2400" b="1" dirty="0" err="1" smtClean="0">
                <a:latin typeface="Harrington" pitchFamily="82" charset="0"/>
              </a:rPr>
              <a:t>nosotr@s</a:t>
            </a:r>
            <a:r>
              <a:rPr lang="es-ES" sz="2400" b="1" dirty="0" smtClean="0">
                <a:latin typeface="Harrington" pitchFamily="82" charset="0"/>
              </a:rPr>
              <a:t> </a:t>
            </a:r>
          </a:p>
          <a:p>
            <a:r>
              <a:rPr lang="es-ES" sz="2400" b="1" dirty="0" err="1" smtClean="0">
                <a:latin typeface="Harrington" pitchFamily="82" charset="0"/>
              </a:rPr>
              <a:t>mism@s</a:t>
            </a:r>
            <a:r>
              <a:rPr lang="es-ES" sz="2400" b="1" dirty="0">
                <a:latin typeface="Harrington" pitchFamily="82" charset="0"/>
              </a:rPr>
              <a:t>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7" name="Picture 5" descr="C:\Users\Margarita M\Pictures\Nueva carpeta\En busca del amor\xFx6-2WH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85728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 porque si nos amamos a </a:t>
            </a:r>
            <a:r>
              <a:rPr lang="es-ES" sz="2400" b="1" dirty="0" err="1" smtClean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nosotr@s</a:t>
            </a:r>
            <a:r>
              <a:rPr lang="es-ES" sz="2400" b="1" dirty="0" smtClean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mism@s</a:t>
            </a:r>
            <a:r>
              <a:rPr lang="es-ES" sz="2400" b="1" dirty="0" smtClean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</a:t>
            </a:r>
            <a:r>
              <a:rPr lang="es-ES" sz="2400" b="1" dirty="0">
                <a:solidFill>
                  <a:srgbClr val="CCFF3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es mucho mas fácil descubrir el amor en todo lo que vemos y sentimos.</a:t>
            </a:r>
          </a:p>
        </p:txBody>
      </p:sp>
    </p:spTree>
  </p:cSld>
  <p:clrMapOvr>
    <a:masterClrMapping/>
  </p:clrMapOvr>
  <p:transition spd="slow" advTm="245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1" animBg="1"/>
      <p:bldP spid="6" grpId="1" animBg="1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C:\Users\Margarita M\Pictures\Nueva carpeta\En busca del amor\Imagenrecuper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14942" y="714356"/>
            <a:ext cx="3143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El amor no se busca, el amor no se pide,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no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se pelea,</a:t>
            </a:r>
          </a:p>
        </p:txBody>
      </p:sp>
    </p:spTree>
  </p:cSld>
  <p:clrMapOvr>
    <a:masterClrMapping/>
  </p:clrMapOvr>
  <p:transition spd="slow" advTm="114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E:\Pictures\mujer\viu1236827590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500042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el amor nos saluda cada mañana al despertar, </a:t>
            </a:r>
          </a:p>
        </p:txBody>
      </p:sp>
      <p:pic>
        <p:nvPicPr>
          <p:cNvPr id="1027" name="Picture 3" descr="C:\Users\Margarita M\Pictures\Nueva carpeta\En busca del amor\11JRy-3ZG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86182" y="2857496"/>
            <a:ext cx="2000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 amor habita en ti.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000892" y="4714884"/>
            <a:ext cx="1676398" cy="1839095"/>
            <a:chOff x="6948264" y="2205038"/>
            <a:chExt cx="1763959" cy="1564285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FF0000"/>
                    </a:solidFill>
                  </a:ln>
                  <a:solidFill>
                    <a:srgbClr val="00B05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1032" name="Picture 8" descr="E:\Pictures\corazones\GIF04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28604"/>
            <a:ext cx="2245230" cy="3786214"/>
          </a:xfrm>
          <a:prstGeom prst="rect">
            <a:avLst/>
          </a:prstGeom>
          <a:noFill/>
        </p:spPr>
      </p:pic>
      <p:pic>
        <p:nvPicPr>
          <p:cNvPr id="1033" name="Picture 9" descr="E:\Pictures\corazones\GIF04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428604"/>
            <a:ext cx="2285983" cy="3500462"/>
          </a:xfrm>
          <a:prstGeom prst="rect">
            <a:avLst/>
          </a:prstGeom>
          <a:noFill/>
        </p:spPr>
      </p:pic>
      <p:pic>
        <p:nvPicPr>
          <p:cNvPr id="1034" name="Picture 10" descr="E:\Pictures\corazones\GIF04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72008"/>
            <a:ext cx="2571736" cy="2285992"/>
          </a:xfrm>
          <a:prstGeom prst="rect">
            <a:avLst/>
          </a:prstGeom>
          <a:noFill/>
        </p:spPr>
      </p:pic>
      <p:pic>
        <p:nvPicPr>
          <p:cNvPr id="1035" name="Picture 11" descr="E:\Pictures\corazones\GIF04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3571876"/>
            <a:ext cx="3357586" cy="32861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2933</TotalTime>
  <Words>543</Words>
  <Application>Microsoft Office PowerPoint</Application>
  <PresentationFormat>Presentación en pantalla (4:3)</PresentationFormat>
  <Paragraphs>78</Paragraphs>
  <Slides>23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220</cp:revision>
  <dcterms:created xsi:type="dcterms:W3CDTF">2013-07-23T21:55:39Z</dcterms:created>
  <dcterms:modified xsi:type="dcterms:W3CDTF">2013-08-03T11:36:42Z</dcterms:modified>
</cp:coreProperties>
</file>