
<file path=[Content_Types].xml><?xml version="1.0" encoding="utf-8"?>
<Types xmlns="http://schemas.openxmlformats.org/package/2006/content-types">
  <Default Extension="fntdata" ContentType="application/x-fontdata"/>
  <Default Extension="gif" ContentType="image/gif"/>
  <Default Extension="jpeg" ContentType="image/jpeg"/>
  <Default Extension="png" ContentType="image/png"/>
  <Default Extension="rels" ContentType="application/vnd.openxmlformats-package.relationships+xml"/>
  <Default Extension="wav" ContentType="audio/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media/audio2.wav" ContentType="audio/x-wav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48" r:id="rId1"/>
    <p:sldMasterId id="2147483660" r:id="rId2"/>
  </p:sldMasterIdLst>
  <p:sldIdLst>
    <p:sldId id="256" r:id="rId3"/>
    <p:sldId id="258" r:id="rId4"/>
    <p:sldId id="260" r:id="rId5"/>
    <p:sldId id="261" r:id="rId6"/>
    <p:sldId id="262" r:id="rId7"/>
    <p:sldId id="263" r:id="rId8"/>
    <p:sldId id="264" r:id="rId9"/>
    <p:sldId id="265" r:id="rId10"/>
    <p:sldId id="266" r:id="rId11"/>
    <p:sldId id="267" r:id="rId12"/>
    <p:sldId id="268" r:id="rId13"/>
    <p:sldId id="269" r:id="rId14"/>
    <p:sldId id="270" r:id="rId15"/>
    <p:sldId id="271" r:id="rId16"/>
    <p:sldId id="272" r:id="rId17"/>
    <p:sldId id="273" r:id="rId18"/>
    <p:sldId id="274" r:id="rId19"/>
    <p:sldId id="275" r:id="rId20"/>
  </p:sldIdLst>
  <p:sldSz cx="9144000" cy="5143500" type="screen16x9"/>
  <p:notesSz cx="6858000" cy="9144000"/>
  <p:embeddedFontLst>
    <p:embeddedFont>
      <p:font typeface="ChopinScript" panose="00000400000000000000" pitchFamily="2" charset="0"/>
      <p:regular r:id="rId21"/>
    </p:embeddedFont>
    <p:embeddedFont>
      <p:font typeface="Kristen ITC" panose="03050502040202030202" pitchFamily="66" charset="0"/>
      <p:regular r:id="rId22"/>
    </p:embeddedFont>
    <p:embeddedFont>
      <p:font typeface="ScalaJewel Crystal" pitchFamily="50" charset="0"/>
      <p:regular r:id="rId23"/>
    </p:embeddedFont>
  </p:embeddedFontLst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RtB5rsHNOoDDzzPmKc7FKw==" hashData="0H44fAcA7wCm2u5Us/b4u6VNVvA="/>
  <p:extLst>
    <p:ext uri="{EFAFB233-063F-42B5-8137-9DF3F51BA10A}">
      <p15:sldGuideLst xmlns:p15="http://schemas.microsoft.com/office/powerpoint/2012/main">
        <p15:guide id="1" orient="horz" pos="162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loop="1" showNarration="1">
    <p:kiosk/>
    <p:sldAll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4081D0"/>
    <a:srgbClr val="336600"/>
    <a:srgbClr val="596F13"/>
    <a:srgbClr val="A58A55"/>
    <a:srgbClr val="4A904D"/>
    <a:srgbClr val="0072C8"/>
    <a:srgbClr val="888E98"/>
    <a:srgbClr val="5B4E2F"/>
    <a:srgbClr val="C2C7C8"/>
    <a:srgbClr val="6A4C2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5260" autoAdjust="0"/>
  </p:normalViewPr>
  <p:slideViewPr>
    <p:cSldViewPr>
      <p:cViewPr varScale="1">
        <p:scale>
          <a:sx n="89" d="100"/>
          <a:sy n="89" d="100"/>
        </p:scale>
        <p:origin x="102" y="690"/>
      </p:cViewPr>
      <p:guideLst>
        <p:guide orient="horz" pos="162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theme" Target="theme/theme1.xml"/><Relationship Id="rId3" Type="http://schemas.openxmlformats.org/officeDocument/2006/relationships/slide" Target="slides/slide1.xml"/><Relationship Id="rId21" Type="http://schemas.openxmlformats.org/officeDocument/2006/relationships/font" Target="fonts/font1.fntdata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viewProps" Target="viewProp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presProps" Target="presProp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font" Target="fonts/font3.fntdata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font" Target="fonts/font2.fntdata"/><Relationship Id="rId27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/>
              <a:t>Haga clic para modificar el estilo de subtítulo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C5AB34-07FF-4A52-A096-5FA533FB0BDC}" type="datetimeFigureOut">
              <a:rPr lang="es-ES" smtClean="0"/>
              <a:pPr/>
              <a:t>03/03/2024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C200FF-D7F3-4B0E-92EC-F42BB670686E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Click="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C5AB34-07FF-4A52-A096-5FA533FB0BDC}" type="datetimeFigureOut">
              <a:rPr lang="es-ES" smtClean="0"/>
              <a:pPr/>
              <a:t>03/03/2024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C200FF-D7F3-4B0E-92EC-F42BB670686E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Click="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C5AB34-07FF-4A52-A096-5FA533FB0BDC}" type="datetimeFigureOut">
              <a:rPr lang="es-ES" smtClean="0"/>
              <a:pPr/>
              <a:t>03/03/2024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C200FF-D7F3-4B0E-92EC-F42BB670686E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Click="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C5AB34-07FF-4A52-A096-5FA533FB0BDC}" type="datetimeFigureOut">
              <a:rPr lang="es-ES" smtClean="0"/>
              <a:pPr/>
              <a:t>03/03/2024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C200FF-D7F3-4B0E-92EC-F42BB670686E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Click="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C5AB34-07FF-4A52-A096-5FA533FB0BDC}" type="datetimeFigureOut">
              <a:rPr lang="es-ES" smtClean="0"/>
              <a:pPr/>
              <a:t>03/03/2024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C200FF-D7F3-4B0E-92EC-F42BB670686E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Click="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C5AB34-07FF-4A52-A096-5FA533FB0BDC}" type="datetimeFigureOut">
              <a:rPr lang="es-ES" smtClean="0"/>
              <a:pPr/>
              <a:t>03/03/2024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C200FF-D7F3-4B0E-92EC-F42BB670686E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Click="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C5AB34-07FF-4A52-A096-5FA533FB0BDC}" type="datetimeFigureOut">
              <a:rPr lang="es-ES" smtClean="0"/>
              <a:pPr/>
              <a:t>03/03/2024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C200FF-D7F3-4B0E-92EC-F42BB670686E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Click="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C5AB34-07FF-4A52-A096-5FA533FB0BDC}" type="datetimeFigureOut">
              <a:rPr lang="es-ES" smtClean="0"/>
              <a:pPr/>
              <a:t>03/03/2024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C200FF-D7F3-4B0E-92EC-F42BB670686E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Click="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C5AB34-07FF-4A52-A096-5FA533FB0BDC}" type="datetimeFigureOut">
              <a:rPr lang="es-ES" smtClean="0"/>
              <a:pPr/>
              <a:t>03/03/2024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C200FF-D7F3-4B0E-92EC-F42BB670686E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Click="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C5AB34-07FF-4A52-A096-5FA533FB0BDC}" type="datetimeFigureOut">
              <a:rPr lang="es-ES" smtClean="0"/>
              <a:pPr/>
              <a:t>03/03/2024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C200FF-D7F3-4B0E-92EC-F42BB670686E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Click="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05979"/>
            <a:ext cx="2057400" cy="4388644"/>
          </a:xfrm>
        </p:spPr>
        <p:txBody>
          <a:bodyPr vert="eaVert"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05979"/>
            <a:ext cx="6019800" cy="4388644"/>
          </a:xfrm>
        </p:spPr>
        <p:txBody>
          <a:bodyPr vert="eaVert"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C5AB34-07FF-4A52-A096-5FA533FB0BDC}" type="datetimeFigureOut">
              <a:rPr lang="es-ES" smtClean="0"/>
              <a:pPr/>
              <a:t>03/03/2024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C200FF-D7F3-4B0E-92EC-F42BB670686E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Click="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D128AB14-4928-275D-A722-8AFD61097E0D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143000" y="841772"/>
            <a:ext cx="6858000" cy="1790700"/>
          </a:xfrm>
          <a:prstGeom prst="rect">
            <a:avLst/>
          </a:prstGeom>
        </p:spPr>
        <p:txBody>
          <a:bodyPr anchor="b"/>
          <a:lstStyle>
            <a:lvl1pPr algn="ctr">
              <a:defRPr sz="4500"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Subtítulo 2">
            <a:extLst>
              <a:ext uri="{FF2B5EF4-FFF2-40B4-BE49-F238E27FC236}">
                <a16:creationId xmlns:a16="http://schemas.microsoft.com/office/drawing/2014/main" id="{80699EC6-10E9-45BA-7971-B343D0E76DEB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143000" y="2701528"/>
            <a:ext cx="6858000" cy="1241822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es-ES"/>
              <a:t>Haga clic para modificar el estilo de subtítulo del patrón</a:t>
            </a:r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844BC6B1-FD5A-7C11-4167-ED93B6212BF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 defTabSz="685800" fontAlgn="base">
              <a:spcBef>
                <a:spcPct val="0"/>
              </a:spcBef>
              <a:spcAft>
                <a:spcPct val="0"/>
              </a:spcAft>
            </a:pPr>
            <a:endParaRPr lang="es-ES" alt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5926666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dirty="0"/>
              <a:t>Haga clic para modificar el estilo de título del patrón</a:t>
            </a:r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dirty="0"/>
              <a:t>Haga clic para modificar el estilo de texto del patrón</a:t>
            </a:r>
          </a:p>
          <a:p>
            <a:pPr lvl="1"/>
            <a:r>
              <a:rPr lang="es-ES" dirty="0"/>
              <a:t>Segundo nivel</a:t>
            </a:r>
          </a:p>
          <a:p>
            <a:pPr lvl="2"/>
            <a:r>
              <a:rPr lang="es-ES" dirty="0"/>
              <a:t>Tercer nivel</a:t>
            </a:r>
          </a:p>
          <a:p>
            <a:pPr lvl="3"/>
            <a:r>
              <a:rPr lang="es-ES" dirty="0"/>
              <a:t>Cuarto nivel</a:t>
            </a:r>
          </a:p>
          <a:p>
            <a:pPr lvl="4"/>
            <a:r>
              <a:rPr lang="es-ES" dirty="0"/>
              <a:t>Quinto nivel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  <a:latin typeface="ScalaJewel Crystal" pitchFamily="50" charset="0"/>
              </a:defRPr>
            </a:lvl1pPr>
          </a:lstStyle>
          <a:p>
            <a:fld id="{30C5AB34-07FF-4A52-A096-5FA533FB0BDC}" type="datetimeFigureOut">
              <a:rPr lang="es-ES" smtClean="0"/>
              <a:pPr/>
              <a:t>03/03/2024</a:t>
            </a:fld>
            <a:endParaRPr lang="es-E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  <a:latin typeface="ScalaJewel Crystal" pitchFamily="50" charset="0"/>
              </a:defRPr>
            </a:lvl1pPr>
          </a:lstStyle>
          <a:p>
            <a:endParaRPr lang="es-ES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  <a:latin typeface="ScalaJewel Crystal" pitchFamily="50" charset="0"/>
              </a:defRPr>
            </a:lvl1pPr>
          </a:lstStyle>
          <a:p>
            <a:fld id="{69C200FF-D7F3-4B0E-92EC-F42BB670686E}" type="slidenum">
              <a:rPr lang="es-ES" smtClean="0"/>
              <a:pPr/>
              <a:t>‹Nº›</a:t>
            </a:fld>
            <a:endParaRPr lang="es-E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 advClick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ScalaJewel Crystal" pitchFamily="50" charset="0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ScalaJewel Crystal" pitchFamily="50" charset="0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ScalaJewel Crystal" pitchFamily="50" charset="0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ScalaJewel Crystal" pitchFamily="50" charset="0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ScalaJewel Crystal" pitchFamily="50" charset="0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ScalaJewel Crystal" pitchFamily="50" charset="0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>
            <a:extLst>
              <a:ext uri="{FF2B5EF4-FFF2-40B4-BE49-F238E27FC236}">
                <a16:creationId xmlns:a16="http://schemas.microsoft.com/office/drawing/2014/main" id="{9304D542-738D-0E6A-C3CF-BB6D8F5F1B69}"/>
              </a:ext>
            </a:extLst>
          </p:cNvPr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4683919"/>
            <a:ext cx="2133600" cy="3571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050"/>
            </a:lvl1pPr>
          </a:lstStyle>
          <a:p>
            <a:endParaRPr lang="es-ES" altLang="es-ES"/>
          </a:p>
        </p:txBody>
      </p:sp>
    </p:spTree>
    <p:extLst>
      <p:ext uri="{BB962C8B-B14F-4D97-AF65-F5344CB8AC3E}">
        <p14:creationId xmlns:p14="http://schemas.microsoft.com/office/powerpoint/2010/main" val="74576603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3300" kern="12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33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2pPr>
      <a:lvl3pPr algn="ctr" rtl="0" fontAlgn="base">
        <a:spcBef>
          <a:spcPct val="0"/>
        </a:spcBef>
        <a:spcAft>
          <a:spcPct val="0"/>
        </a:spcAft>
        <a:defRPr sz="33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3pPr>
      <a:lvl4pPr algn="ctr" rtl="0" fontAlgn="base">
        <a:spcBef>
          <a:spcPct val="0"/>
        </a:spcBef>
        <a:spcAft>
          <a:spcPct val="0"/>
        </a:spcAft>
        <a:defRPr sz="33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4pPr>
      <a:lvl5pPr algn="ctr" rtl="0" fontAlgn="base">
        <a:spcBef>
          <a:spcPct val="0"/>
        </a:spcBef>
        <a:spcAft>
          <a:spcPct val="0"/>
        </a:spcAft>
        <a:defRPr sz="33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5pPr>
      <a:lvl6pPr marL="342900" algn="ctr" rtl="0" fontAlgn="base">
        <a:spcBef>
          <a:spcPct val="0"/>
        </a:spcBef>
        <a:spcAft>
          <a:spcPct val="0"/>
        </a:spcAft>
        <a:defRPr sz="33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6pPr>
      <a:lvl7pPr marL="685800" algn="ctr" rtl="0" fontAlgn="base">
        <a:spcBef>
          <a:spcPct val="0"/>
        </a:spcBef>
        <a:spcAft>
          <a:spcPct val="0"/>
        </a:spcAft>
        <a:defRPr sz="33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7pPr>
      <a:lvl8pPr marL="1028700" algn="ctr" rtl="0" fontAlgn="base">
        <a:spcBef>
          <a:spcPct val="0"/>
        </a:spcBef>
        <a:spcAft>
          <a:spcPct val="0"/>
        </a:spcAft>
        <a:defRPr sz="33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8pPr>
      <a:lvl9pPr marL="1371600" algn="ctr" rtl="0" fontAlgn="base">
        <a:spcBef>
          <a:spcPct val="0"/>
        </a:spcBef>
        <a:spcAft>
          <a:spcPct val="0"/>
        </a:spcAft>
        <a:defRPr sz="33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9pPr>
    </p:titleStyle>
    <p:bodyStyle>
      <a:lvl1pPr marL="257175" indent="-257175" algn="l" rtl="0" fontAlgn="base">
        <a:spcBef>
          <a:spcPct val="20000"/>
        </a:spcBef>
        <a:spcAft>
          <a:spcPct val="0"/>
        </a:spcAft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557213" indent="-214313" algn="l" rtl="0" fontAlgn="base">
        <a:spcBef>
          <a:spcPct val="20000"/>
        </a:spcBef>
        <a:spcAft>
          <a:spcPct val="0"/>
        </a:spcAft>
        <a:buChar char="–"/>
        <a:defRPr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rtl="0" fontAlgn="base">
        <a:spcBef>
          <a:spcPct val="20000"/>
        </a:spcBef>
        <a:spcAft>
          <a:spcPct val="0"/>
        </a:spcAft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rtl="0" fontAlgn="base">
        <a:spcBef>
          <a:spcPct val="20000"/>
        </a:spcBef>
        <a:spcAft>
          <a:spcPct val="0"/>
        </a:spcAft>
        <a:buChar char="–"/>
        <a:defRPr sz="150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rtl="0" fontAlgn="base">
        <a:spcBef>
          <a:spcPct val="20000"/>
        </a:spcBef>
        <a:spcAft>
          <a:spcPct val="0"/>
        </a:spcAft>
        <a:buChar char="»"/>
        <a:defRPr sz="150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jpeg"/><Relationship Id="rId5" Type="http://schemas.openxmlformats.org/officeDocument/2006/relationships/image" Target="../media/image3.jpeg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gi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.jpeg"/><Relationship Id="rId4" Type="http://schemas.openxmlformats.org/officeDocument/2006/relationships/image" Target="../media/image32.png"/></Relationships>
</file>

<file path=ppt/slides/_rels/slide18.xml.rels><?xml version="1.0" encoding="UTF-8" standalone="yes"?>
<Relationships xmlns="http://schemas.openxmlformats.org/package/2006/relationships"><Relationship Id="rId8" Type="http://schemas.openxmlformats.org/officeDocument/2006/relationships/image" Target="../media/image35.png"/><Relationship Id="rId13" Type="http://schemas.openxmlformats.org/officeDocument/2006/relationships/image" Target="../media/image38.png"/><Relationship Id="rId18" Type="http://schemas.openxmlformats.org/officeDocument/2006/relationships/image" Target="../media/image41.png"/><Relationship Id="rId3" Type="http://schemas.openxmlformats.org/officeDocument/2006/relationships/audio" Target="../media/audio2.wav"/><Relationship Id="rId7" Type="http://schemas.openxmlformats.org/officeDocument/2006/relationships/hyperlink" Target="http://www.mispps.com/boletin.html" TargetMode="External"/><Relationship Id="rId12" Type="http://schemas.openxmlformats.org/officeDocument/2006/relationships/hyperlink" Target="https://twitter.com/mispps" TargetMode="External"/><Relationship Id="rId17" Type="http://schemas.openxmlformats.org/officeDocument/2006/relationships/image" Target="../media/image40.png"/><Relationship Id="rId2" Type="http://schemas.openxmlformats.org/officeDocument/2006/relationships/slideLayout" Target="../slideLayouts/slideLayout12.xml"/><Relationship Id="rId16" Type="http://schemas.openxmlformats.org/officeDocument/2006/relationships/hyperlink" Target="https://vk.com/mispps" TargetMode="External"/><Relationship Id="rId1" Type="http://schemas.openxmlformats.org/officeDocument/2006/relationships/audio" Target="file:///C:\Users\colacho\Desktop\Logo_exclusivo-mispps_archivos\sound001.wav" TargetMode="External"/><Relationship Id="rId6" Type="http://schemas.openxmlformats.org/officeDocument/2006/relationships/image" Target="../media/image34.png"/><Relationship Id="rId11" Type="http://schemas.openxmlformats.org/officeDocument/2006/relationships/image" Target="../media/image37.png"/><Relationship Id="rId5" Type="http://schemas.openxmlformats.org/officeDocument/2006/relationships/hyperlink" Target="http://www.mispps.com/" TargetMode="External"/><Relationship Id="rId15" Type="http://schemas.openxmlformats.org/officeDocument/2006/relationships/image" Target="../media/image39.png"/><Relationship Id="rId10" Type="http://schemas.openxmlformats.org/officeDocument/2006/relationships/hyperlink" Target="https://www.facebook.com/mispps" TargetMode="External"/><Relationship Id="rId4" Type="http://schemas.openxmlformats.org/officeDocument/2006/relationships/image" Target="../media/image33.png"/><Relationship Id="rId9" Type="http://schemas.openxmlformats.org/officeDocument/2006/relationships/image" Target="../media/image36.png"/><Relationship Id="rId14" Type="http://schemas.openxmlformats.org/officeDocument/2006/relationships/hyperlink" Target="https://plus.google.com/+Mispps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283A5E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8" name="Picture 4" descr="E:\PPS  EXCLUSIVOS\- Elegía Nocturna\Imágenes\Hilda rosa 2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6350" y="-6350"/>
            <a:ext cx="9156700" cy="5157788"/>
          </a:xfrm>
          <a:prstGeom prst="rect">
            <a:avLst/>
          </a:prstGeom>
          <a:noFill/>
        </p:spPr>
      </p:pic>
      <p:sp>
        <p:nvSpPr>
          <p:cNvPr id="2" name="1 CuadroTexto"/>
          <p:cNvSpPr txBox="1"/>
          <p:nvPr/>
        </p:nvSpPr>
        <p:spPr>
          <a:xfrm>
            <a:off x="827584" y="1275606"/>
            <a:ext cx="4536504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7200" dirty="0">
                <a:ln>
                  <a:solidFill>
                    <a:srgbClr val="99CCFF"/>
                  </a:solidFill>
                </a:ln>
                <a:blipFill>
                  <a:blip r:embed="rId4"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hopinScript" pitchFamily="2" charset="0"/>
              </a:rPr>
              <a:t>     Elegía </a:t>
            </a:r>
          </a:p>
          <a:p>
            <a:r>
              <a:rPr lang="es-ES" sz="7200" dirty="0">
                <a:ln>
                  <a:solidFill>
                    <a:srgbClr val="99CCFF"/>
                  </a:solidFill>
                </a:ln>
                <a:blipFill>
                  <a:blip r:embed="rId4"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hopinScript" pitchFamily="2" charset="0"/>
              </a:rPr>
              <a:t>    Nocturna</a:t>
            </a:r>
          </a:p>
        </p:txBody>
      </p:sp>
      <p:sp>
        <p:nvSpPr>
          <p:cNvPr id="4" name="3 Anillo"/>
          <p:cNvSpPr/>
          <p:nvPr/>
        </p:nvSpPr>
        <p:spPr>
          <a:xfrm>
            <a:off x="971600" y="0"/>
            <a:ext cx="7272808" cy="5143500"/>
          </a:xfrm>
          <a:prstGeom prst="donut">
            <a:avLst>
              <a:gd name="adj" fmla="val 12337"/>
            </a:avLst>
          </a:prstGeom>
          <a:blipFill>
            <a:blip r:embed="rId5" cstate="print"/>
            <a:stretch>
              <a:fillRect/>
            </a:stretch>
          </a:blipFill>
          <a:ln w="63500" cmpd="tri">
            <a:solidFill>
              <a:srgbClr val="F3F3F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79" tIns="34289" rIns="68579" bIns="34289"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5" name="4 Anillo"/>
          <p:cNvSpPr/>
          <p:nvPr/>
        </p:nvSpPr>
        <p:spPr>
          <a:xfrm>
            <a:off x="1652772" y="573528"/>
            <a:ext cx="5943564" cy="3942438"/>
          </a:xfrm>
          <a:prstGeom prst="donut">
            <a:avLst>
              <a:gd name="adj" fmla="val 12337"/>
            </a:avLst>
          </a:prstGeom>
          <a:blipFill>
            <a:blip r:embed="rId5" cstate="print"/>
            <a:stretch>
              <a:fillRect/>
            </a:stretch>
          </a:blipFill>
          <a:ln w="63500" cmpd="tri">
            <a:solidFill>
              <a:srgbClr val="F3F3F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79" tIns="34289" rIns="68579" bIns="34289"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Anillo"/>
          <p:cNvSpPr/>
          <p:nvPr/>
        </p:nvSpPr>
        <p:spPr>
          <a:xfrm>
            <a:off x="2123728" y="951570"/>
            <a:ext cx="4968552" cy="3078342"/>
          </a:xfrm>
          <a:prstGeom prst="donut">
            <a:avLst>
              <a:gd name="adj" fmla="val 17863"/>
            </a:avLst>
          </a:prstGeom>
          <a:blipFill>
            <a:blip r:embed="rId5" cstate="print"/>
            <a:stretch>
              <a:fillRect/>
            </a:stretch>
          </a:blipFill>
          <a:ln w="63500" cmpd="tri">
            <a:solidFill>
              <a:srgbClr val="F3F3F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79" tIns="34289" rIns="68579" bIns="34289"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Anillo"/>
          <p:cNvSpPr/>
          <p:nvPr/>
        </p:nvSpPr>
        <p:spPr>
          <a:xfrm>
            <a:off x="2699792" y="1491630"/>
            <a:ext cx="3825716" cy="2196244"/>
          </a:xfrm>
          <a:prstGeom prst="donut">
            <a:avLst>
              <a:gd name="adj" fmla="val 20884"/>
            </a:avLst>
          </a:prstGeom>
          <a:blipFill>
            <a:blip r:embed="rId5" cstate="print"/>
            <a:stretch>
              <a:fillRect/>
            </a:stretch>
          </a:blipFill>
          <a:ln w="63500" cmpd="tri">
            <a:solidFill>
              <a:srgbClr val="F3F3F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79" tIns="34289" rIns="68579" bIns="34289"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6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5000">
    <p:sndAc>
      <p:stSnd>
        <p:snd r:embed="rId2" name="Elvis Presley   Always On My Mind 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9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15" presetClass="entr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3" presetClass="entr" presetSubtype="10" fill="hold" grpId="0" nodeType="withEffect">
                                  <p:stCondLst>
                                    <p:cond delay="5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8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5" presetClass="entr" presetSubtype="0" fill="hold" grpId="1" nodeType="withEffect">
                                  <p:stCondLst>
                                    <p:cond delay="5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3" presetClass="entr" presetSubtype="1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5" presetClass="entr" presetSubtype="0" fill="hold" grpId="1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" presetID="3" presetClass="entr" presetSubtype="10" fill="hold" grpId="0" nodeType="withEffect">
                                  <p:stCondLst>
                                    <p:cond delay="15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6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5" presetClass="entr" presetSubtype="0" fill="hold" grpId="1" nodeType="withEffect">
                                  <p:stCondLst>
                                    <p:cond delay="15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3" presetClass="exit" presetSubtype="544" fill="hold" grpId="2" nodeType="withEffect">
                                  <p:stCondLst>
                                    <p:cond delay="45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44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3" presetClass="exit" presetSubtype="10" fill="hold" grpId="3" nodeType="withEffect">
                                  <p:stCondLst>
                                    <p:cond delay="45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blinds(horizontal)">
                                      <p:cBhvr>
                                        <p:cTn id="50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" presetID="6" presetClass="entr" presetSubtype="32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54" dur="6000"/>
                                        <p:tgtEl>
                                          <p:spTgt spid="10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23" presetClass="exit" presetSubtype="544" fill="hold" grpId="2" nodeType="withEffect">
                                  <p:stCondLst>
                                    <p:cond delay="50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5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3" presetClass="exit" presetSubtype="10" fill="hold" grpId="3" nodeType="withEffect">
                                  <p:stCondLst>
                                    <p:cond delay="50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blinds(horizontal)">
                                      <p:cBhvr>
                                        <p:cTn id="62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" presetID="23" presetClass="exit" presetSubtype="544" fill="hold" grpId="2" nodeType="withEffect">
                                  <p:stCondLst>
                                    <p:cond delay="55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65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0" presetID="3" presetClass="exit" presetSubtype="10" fill="hold" grpId="3" nodeType="withEffect">
                                  <p:stCondLst>
                                    <p:cond delay="55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blinds(horizontal)">
                                      <p:cBhvr>
                                        <p:cTn id="71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23" presetClass="exit" presetSubtype="544" fill="hold" grpId="2" nodeType="withEffect">
                                  <p:stCondLst>
                                    <p:cond delay="60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74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" presetID="3" presetClass="exit" presetSubtype="10" fill="hold" grpId="3" nodeType="withEffect">
                                  <p:stCondLst>
                                    <p:cond delay="60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blinds(horizontal)">
                                      <p:cBhvr>
                                        <p:cTn id="80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2" presetID="15" presetClass="entr" presetSubtype="0" fill="hold" grpId="0" nodeType="withEffect">
                                  <p:stCondLst>
                                    <p:cond delay="70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4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 animBg="1"/>
      <p:bldP spid="4" grpId="1" animBg="1"/>
      <p:bldP spid="4" grpId="2" animBg="1"/>
      <p:bldP spid="4" grpId="3" animBg="1"/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9598C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E:\PPS  EXCLUSIVOS\- Elegía Nocturna\Imágenes\2 - Sin título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</p:spPr>
      </p:pic>
      <p:pic>
        <p:nvPicPr>
          <p:cNvPr id="2052" name="Picture 4" descr="E:\PPS  EXCLUSIVOS\- Elegía Nocturna\Imágenes\Sin título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</p:spPr>
      </p:pic>
      <p:sp>
        <p:nvSpPr>
          <p:cNvPr id="4" name="3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9" dur="5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2" dur="5000"/>
                                        <p:tgtEl>
                                          <p:spTgt spid="20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4C4D7A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3" name="Picture 3" descr="E:\PPS  EXCLUSIVOS\- Elegía Nocturna\Imágenes\19e10139138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7938" y="-6350"/>
            <a:ext cx="9159876" cy="5157788"/>
          </a:xfrm>
          <a:prstGeom prst="rect">
            <a:avLst/>
          </a:prstGeom>
          <a:noFill/>
        </p:spPr>
      </p:pic>
      <p:sp>
        <p:nvSpPr>
          <p:cNvPr id="2" name="1 CuadroTexto"/>
          <p:cNvSpPr txBox="1"/>
          <p:nvPr/>
        </p:nvSpPr>
        <p:spPr>
          <a:xfrm>
            <a:off x="1907704" y="2067694"/>
            <a:ext cx="4464496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2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alaJewel Crystal" pitchFamily="50" charset="0"/>
              </a:rPr>
              <a:t>Quién nos hubiera dicho que todo acabaría</a:t>
            </a:r>
          </a:p>
        </p:txBody>
      </p:sp>
      <p:pic>
        <p:nvPicPr>
          <p:cNvPr id="5124" name="Picture 4" descr="E:\PPS  EXCLUSIVOS\- Elegía Nocturna\Imágenes\958e176e958b450a30da9a4a2e2b34d4+PNG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</p:spPr>
      </p:pic>
      <p:sp>
        <p:nvSpPr>
          <p:cNvPr id="3" name="2 CuadroTexto"/>
          <p:cNvSpPr txBox="1"/>
          <p:nvPr/>
        </p:nvSpPr>
        <p:spPr>
          <a:xfrm>
            <a:off x="4716016" y="3291830"/>
            <a:ext cx="4176464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2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alaJewel Crystal" pitchFamily="50" charset="0"/>
              </a:rPr>
              <a:t>Como acaba en la sombra la claridad del día</a:t>
            </a:r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51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51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0"/>
                                        <p:tgtEl>
                                          <p:spTgt spid="51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6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nodeType="with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0"/>
                                        <p:tgtEl>
                                          <p:spTgt spid="51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grpId="0" nodeType="withEffect">
                                  <p:stCondLst>
                                    <p:cond delay="9000"/>
                                  </p:stCondLst>
                                  <p:iterate type="lt">
                                    <p:tmPct val="6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6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4D2F29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7" name="Picture 3" descr="E:\PPS  EXCLUSIVOS\- Elegía Nocturna\Imágenes\480514_483844601628821_536411232_n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-6350"/>
            <a:ext cx="9156700" cy="5157788"/>
          </a:xfrm>
          <a:prstGeom prst="rect">
            <a:avLst/>
          </a:prstGeom>
          <a:noFill/>
        </p:spPr>
      </p:pic>
      <p:sp>
        <p:nvSpPr>
          <p:cNvPr id="8" name="7 Rectángulo"/>
          <p:cNvSpPr/>
          <p:nvPr/>
        </p:nvSpPr>
        <p:spPr>
          <a:xfrm flipH="1">
            <a:off x="0" y="0"/>
            <a:ext cx="4572000" cy="257175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  <p:sp>
        <p:nvSpPr>
          <p:cNvPr id="9" name="8 Rectángulo"/>
          <p:cNvSpPr/>
          <p:nvPr/>
        </p:nvSpPr>
        <p:spPr>
          <a:xfrm>
            <a:off x="4572000" y="0"/>
            <a:ext cx="4572000" cy="257175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  <p:sp>
        <p:nvSpPr>
          <p:cNvPr id="10" name="9 Rectángulo"/>
          <p:cNvSpPr/>
          <p:nvPr/>
        </p:nvSpPr>
        <p:spPr>
          <a:xfrm flipH="1" flipV="1">
            <a:off x="0" y="2571750"/>
            <a:ext cx="4572000" cy="257175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  <p:sp>
        <p:nvSpPr>
          <p:cNvPr id="11" name="10 Rectángulo"/>
          <p:cNvSpPr/>
          <p:nvPr/>
        </p:nvSpPr>
        <p:spPr>
          <a:xfrm flipV="1">
            <a:off x="4572000" y="2571750"/>
            <a:ext cx="4572000" cy="257175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  <p:sp>
        <p:nvSpPr>
          <p:cNvPr id="7" name="6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8" presetClass="entr" presetSubtype="32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25" dur="6000"/>
                                        <p:tgtEl>
                                          <p:spTgt spid="61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2" presetClass="exit" presetSubtype="9" fill="hold" grpId="1" nodeType="withEffect">
                                  <p:stCondLst>
                                    <p:cond delay="50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" dur="4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4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" presetID="2" presetClass="exit" presetSubtype="3" fill="hold" grpId="1" nodeType="withEffect">
                                  <p:stCondLst>
                                    <p:cond delay="50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" dur="4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4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" presetID="2" presetClass="exit" presetSubtype="12" fill="hold" grpId="1" nodeType="withEffect">
                                  <p:stCondLst>
                                    <p:cond delay="50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" dur="4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4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" presetID="2" presetClass="exit" presetSubtype="6" fill="hold" grpId="1" nodeType="withEffect">
                                  <p:stCondLst>
                                    <p:cond delay="50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" dur="4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4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8" grpId="1" animBg="1"/>
      <p:bldP spid="9" grpId="0" animBg="1"/>
      <p:bldP spid="9" grpId="1" animBg="1"/>
      <p:bldP spid="10" grpId="0" animBg="1"/>
      <p:bldP spid="10" grpId="1" animBg="1"/>
      <p:bldP spid="11" grpId="0" animBg="1"/>
      <p:bldP spid="11" grpId="1" animBg="1"/>
      <p:bldP spid="7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474747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3 Grupo"/>
          <p:cNvGrpSpPr/>
          <p:nvPr/>
        </p:nvGrpSpPr>
        <p:grpSpPr>
          <a:xfrm>
            <a:off x="0" y="0"/>
            <a:ext cx="9144000" cy="5143500"/>
            <a:chOff x="0" y="0"/>
            <a:chExt cx="9144000" cy="5143500"/>
          </a:xfrm>
        </p:grpSpPr>
        <p:pic>
          <p:nvPicPr>
            <p:cNvPr id="5" name="Picture 16" descr="E:\Imágenes\lluvia\626358453.gif"/>
            <p:cNvPicPr>
              <a:picLocks noChangeAspect="1" noChangeArrowheads="1" noCrop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0" y="0"/>
              <a:ext cx="9144000" cy="5143500"/>
            </a:xfrm>
            <a:prstGeom prst="rect">
              <a:avLst/>
            </a:prstGeom>
            <a:noFill/>
          </p:spPr>
        </p:pic>
        <p:sp>
          <p:nvSpPr>
            <p:cNvPr id="6" name="5 CuadroTexto"/>
            <p:cNvSpPr txBox="1"/>
            <p:nvPr/>
          </p:nvSpPr>
          <p:spPr>
            <a:xfrm rot="21024871">
              <a:off x="491861" y="3579848"/>
              <a:ext cx="1598515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s-ES" dirty="0" err="1">
                  <a:solidFill>
                    <a:srgbClr val="FDE6D3"/>
                  </a:solidFill>
                  <a:latin typeface="ChopinScript" pitchFamily="2" charset="0"/>
                </a:rPr>
                <a:t>Ppsx</a:t>
              </a:r>
              <a:r>
                <a:rPr lang="es-ES" dirty="0">
                  <a:solidFill>
                    <a:srgbClr val="FDE6D3"/>
                  </a:solidFill>
                  <a:latin typeface="ChopinScript" pitchFamily="2" charset="0"/>
                </a:rPr>
                <a:t> Margarita</a:t>
              </a:r>
            </a:p>
          </p:txBody>
        </p:sp>
      </p:grpSp>
      <p:sp>
        <p:nvSpPr>
          <p:cNvPr id="2" name="1 CuadroTexto"/>
          <p:cNvSpPr txBox="1"/>
          <p:nvPr/>
        </p:nvSpPr>
        <p:spPr>
          <a:xfrm>
            <a:off x="4499992" y="483518"/>
            <a:ext cx="4032448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200" dirty="0">
                <a:solidFill>
                  <a:schemeClr val="bg1"/>
                </a:solidFill>
                <a:effectLst>
                  <a:glow rad="101600">
                    <a:schemeClr val="bg2">
                      <a:lumMod val="10000"/>
                      <a:alpha val="6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alaJewel Crystal" pitchFamily="50" charset="0"/>
              </a:rPr>
              <a:t>Fuiste como la lluvia cayendo sobre  un río</a:t>
            </a:r>
          </a:p>
        </p:txBody>
      </p:sp>
      <p:pic>
        <p:nvPicPr>
          <p:cNvPr id="8194" name="Picture 2" descr="E:\PPS  EXCLUSIVOS\- Elegía Nocturna\Imágenes\8 - Finland_Scenery_Sunrises_493847+PNG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-6350"/>
            <a:ext cx="9144000" cy="5149850"/>
          </a:xfrm>
          <a:prstGeom prst="rect">
            <a:avLst/>
          </a:prstGeom>
          <a:noFill/>
        </p:spPr>
      </p:pic>
      <p:sp>
        <p:nvSpPr>
          <p:cNvPr id="3" name="2 CuadroTexto"/>
          <p:cNvSpPr txBox="1"/>
          <p:nvPr/>
        </p:nvSpPr>
        <p:spPr>
          <a:xfrm>
            <a:off x="539552" y="1275606"/>
            <a:ext cx="3622457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200" dirty="0">
                <a:solidFill>
                  <a:schemeClr val="bg1"/>
                </a:solidFill>
                <a:effectLst>
                  <a:glow rad="101600">
                    <a:srgbClr val="593954">
                      <a:alpha val="60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alaJewel Crystal" pitchFamily="50" charset="0"/>
              </a:rPr>
              <a:t>Para que fuera tuyo todo lo que era mío</a:t>
            </a:r>
          </a:p>
        </p:txBody>
      </p:sp>
      <p:sp>
        <p:nvSpPr>
          <p:cNvPr id="8" name="7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50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6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nodeType="with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0"/>
                                        <p:tgtEl>
                                          <p:spTgt spid="81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grpId="0" nodeType="withEffect">
                                  <p:stCondLst>
                                    <p:cond delay="9000"/>
                                  </p:stCondLst>
                                  <p:iterate type="lt">
                                    <p:tmPct val="6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8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5A534A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3" name="Picture 5" descr="E:\PPS  EXCLUSIVOS\- Elegía Nocturna\Imágenes\lagos atardeceres puentes nieve llanuras agua arboles flores y aves (8)+PNG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-6350"/>
            <a:ext cx="9156700" cy="5157788"/>
          </a:xfrm>
          <a:prstGeom prst="rect">
            <a:avLst/>
          </a:prstGeom>
          <a:noFill/>
        </p:spPr>
      </p:pic>
      <p:sp>
        <p:nvSpPr>
          <p:cNvPr id="14" name="13 Rectángulo"/>
          <p:cNvSpPr/>
          <p:nvPr/>
        </p:nvSpPr>
        <p:spPr>
          <a:xfrm flipH="1">
            <a:off x="4572000" y="2571750"/>
            <a:ext cx="4572000" cy="257175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>
            <a:off x="0" y="0"/>
            <a:ext cx="4572000" cy="257175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 flipH="1">
            <a:off x="4644008" y="0"/>
            <a:ext cx="4499992" cy="257175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>
            <a:off x="0" y="2571750"/>
            <a:ext cx="4572000" cy="257175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8" presetClass="exit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Right)">
                                      <p:cBhvr>
                                        <p:cTn id="8" dur="5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18" presetClass="exit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11" dur="5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8" presetClass="exit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Right)">
                                      <p:cBhvr>
                                        <p:cTn id="14" dur="5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8" presetClass="exit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Left)">
                                      <p:cBhvr>
                                        <p:cTn id="17" dur="5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21" dur="5000"/>
                                        <p:tgtEl>
                                          <p:spTgt spid="71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  <p:bldP spid="11" grpId="0" animBg="1"/>
      <p:bldP spid="12" grpId="0" animBg="1"/>
      <p:bldP spid="13" grpId="0" animBg="1"/>
      <p:bldP spid="7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6">
                <a:lumMod val="75000"/>
              </a:schemeClr>
            </a:gs>
            <a:gs pos="50000">
              <a:srgbClr val="5C4C7A"/>
            </a:gs>
            <a:gs pos="100000">
              <a:schemeClr val="accent1">
                <a:tint val="23500"/>
                <a:satMod val="160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E:\PPS  EXCLUSIVOS\- Elegía Nocturna\Imágenes\10 - 2017-05-07-17-57-09-900x596 CREPUSCULO+png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-6350"/>
            <a:ext cx="9156700" cy="5157788"/>
          </a:xfrm>
          <a:prstGeom prst="rect">
            <a:avLst/>
          </a:prstGeom>
          <a:noFill/>
        </p:spPr>
      </p:pic>
      <p:sp>
        <p:nvSpPr>
          <p:cNvPr id="2" name="1 CuadroTexto"/>
          <p:cNvSpPr txBox="1"/>
          <p:nvPr/>
        </p:nvSpPr>
        <p:spPr>
          <a:xfrm>
            <a:off x="539552" y="2283718"/>
            <a:ext cx="468052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200" dirty="0">
                <a:solidFill>
                  <a:schemeClr val="bg1"/>
                </a:solidFill>
                <a:effectLst>
                  <a:glow rad="63500">
                    <a:schemeClr val="accent1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alaJewel Crystal" pitchFamily="50" charset="0"/>
              </a:rPr>
              <a:t>Fuiste como una lámpara que se encendió en mi vida</a:t>
            </a:r>
          </a:p>
        </p:txBody>
      </p:sp>
      <p:pic>
        <p:nvPicPr>
          <p:cNvPr id="2051" name="Picture 3" descr="E:\PPS  EXCLUSIVOS\- Elegía Nocturna\Imágenes\11 - mod_article859263_7+png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12700" y="0"/>
            <a:ext cx="9156700" cy="5143500"/>
          </a:xfrm>
          <a:prstGeom prst="rect">
            <a:avLst/>
          </a:prstGeom>
          <a:noFill/>
        </p:spPr>
      </p:pic>
      <p:sp>
        <p:nvSpPr>
          <p:cNvPr id="3" name="2 CuadroTexto"/>
          <p:cNvSpPr txBox="1"/>
          <p:nvPr/>
        </p:nvSpPr>
        <p:spPr>
          <a:xfrm>
            <a:off x="3275856" y="3795886"/>
            <a:ext cx="4027008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200" dirty="0">
                <a:solidFill>
                  <a:schemeClr val="bg1"/>
                </a:solidFill>
                <a:effectLst>
                  <a:glow rad="101600">
                    <a:schemeClr val="accent6">
                      <a:lumMod val="50000"/>
                      <a:alpha val="6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alaJewel Crystal" pitchFamily="50" charset="0"/>
              </a:rPr>
              <a:t>Yo la  soplé de pronto, pero siguió encendida</a:t>
            </a:r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" dur="5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6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nodeType="with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0"/>
                                        <p:tgtEl>
                                          <p:spTgt spid="20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grpId="0" nodeType="withEffect">
                                  <p:stCondLst>
                                    <p:cond delay="9000"/>
                                  </p:stCondLst>
                                  <p:iterate type="lt">
                                    <p:tmPct val="6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6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70C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rgbClr val="93E3FF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" name="3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rgbClr val="3EABB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3075" name="Picture 3" descr="E:\PPS  EXCLUSIVOS\- Elegía Nocturna\Imágenes\12 - 8977+png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0"/>
            <a:ext cx="9156700" cy="5151438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8" presetClass="entr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9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6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11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5" dur="6000"/>
                                        <p:tgtEl>
                                          <p:spTgt spid="30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 animBg="1"/>
      <p:bldP spid="5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0070C0"/>
            </a:gs>
            <a:gs pos="50000">
              <a:srgbClr val="B88E64"/>
            </a:gs>
            <a:gs pos="100000">
              <a:schemeClr val="accent1">
                <a:tint val="23500"/>
                <a:satMod val="160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89" name="Picture 1" descr="E:\PPS  EXCLUSIVOS\- Elegía Nocturna\Imágenes\salar-tara-atacama+png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4288" y="-12700"/>
            <a:ext cx="9174163" cy="5168900"/>
          </a:xfrm>
          <a:prstGeom prst="rect">
            <a:avLst/>
          </a:prstGeom>
          <a:noFill/>
        </p:spPr>
      </p:pic>
      <p:sp>
        <p:nvSpPr>
          <p:cNvPr id="2" name="1 CuadroTexto"/>
          <p:cNvSpPr txBox="1"/>
          <p:nvPr/>
        </p:nvSpPr>
        <p:spPr>
          <a:xfrm>
            <a:off x="683568" y="483518"/>
            <a:ext cx="4608512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200" dirty="0">
                <a:solidFill>
                  <a:schemeClr val="bg1"/>
                </a:solidFill>
                <a:effectLst>
                  <a:glow rad="101600">
                    <a:srgbClr val="002060">
                      <a:alpha val="60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alaJewel Crystal" pitchFamily="50" charset="0"/>
              </a:rPr>
              <a:t>Fuiste un río ilusorio cantando en un desierto</a:t>
            </a:r>
          </a:p>
        </p:txBody>
      </p:sp>
      <p:pic>
        <p:nvPicPr>
          <p:cNvPr id="12290" name="Picture 2" descr="E:\PPS  EXCLUSIVOS\- Elegía Nocturna\Imágenes\Cuando-y-como-ver-el-Desierto-Florido-de-Atacama3-min+png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56700" cy="5143500"/>
          </a:xfrm>
          <a:prstGeom prst="rect">
            <a:avLst/>
          </a:prstGeom>
          <a:noFill/>
        </p:spPr>
      </p:pic>
      <p:sp>
        <p:nvSpPr>
          <p:cNvPr id="3" name="2 CuadroTexto"/>
          <p:cNvSpPr txBox="1"/>
          <p:nvPr/>
        </p:nvSpPr>
        <p:spPr>
          <a:xfrm>
            <a:off x="3779912" y="483518"/>
            <a:ext cx="3989997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200" dirty="0">
                <a:ln w="3175">
                  <a:noFill/>
                </a:ln>
                <a:solidFill>
                  <a:srgbClr val="09276B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alaJewel Crystal" pitchFamily="50" charset="0"/>
              </a:rPr>
              <a:t>Y  floreció la arena, como si fuera cierto</a:t>
            </a:r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9" dur="3000"/>
                                        <p:tgtEl>
                                          <p:spTgt spid="122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10" presetClass="entr" presetSubtype="0" fill="hold" grpId="0" nodeType="withEffect">
                                  <p:stCondLst>
                                    <p:cond delay="1500"/>
                                  </p:stCondLst>
                                  <p:iterate type="lt">
                                    <p:tmPct val="6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nodeType="with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0"/>
                                        <p:tgtEl>
                                          <p:spTgt spid="122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9000"/>
                                  </p:stCondLst>
                                  <p:iterate type="lt">
                                    <p:tmPct val="6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6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tx2">
                <a:lumMod val="60000"/>
                <a:lumOff val="40000"/>
              </a:schemeClr>
            </a:gs>
            <a:gs pos="50000">
              <a:srgbClr val="6A4C20"/>
            </a:gs>
            <a:gs pos="100000">
              <a:srgbClr val="B7723F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2" descr="E:\PPS  EXCLUSIVOS\- Elegía Nocturna\Imágenes\671260+png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-6350"/>
            <a:ext cx="9156700" cy="5157788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 flipH="1">
            <a:off x="0" y="0"/>
            <a:ext cx="4644008" cy="514350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" name="3 Rectángulo"/>
          <p:cNvSpPr/>
          <p:nvPr/>
        </p:nvSpPr>
        <p:spPr>
          <a:xfrm>
            <a:off x="4572000" y="0"/>
            <a:ext cx="4572000" cy="514350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7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7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4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randombar(vertical)">
                                      <p:cBhvr>
                                        <p:cTn id="20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14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randombar(vertical)">
                                      <p:cBhvr>
                                        <p:cTn id="23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0" fill="hold"/>
                                        <p:tgtEl>
                                          <p:spTgt spid="1126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0" fill="hold"/>
                                        <p:tgtEl>
                                          <p:spTgt spid="1126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1" dur="5000"/>
                                        <p:tgtEl>
                                          <p:spTgt spid="112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4" grpId="0" animBg="1"/>
      <p:bldP spid="4" grpId="1" animBg="1"/>
      <p:bldP spid="5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6A4C2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E:\PPS  EXCLUSIVOS\- Elegía Nocturna\Imágenes\424129-Kycb+png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2700" y="0"/>
            <a:ext cx="9156700" cy="5157788"/>
          </a:xfrm>
          <a:prstGeom prst="rect">
            <a:avLst/>
          </a:prstGeom>
          <a:noFill/>
        </p:spPr>
      </p:pic>
      <p:sp>
        <p:nvSpPr>
          <p:cNvPr id="2" name="1 CuadroTexto"/>
          <p:cNvSpPr txBox="1"/>
          <p:nvPr/>
        </p:nvSpPr>
        <p:spPr>
          <a:xfrm>
            <a:off x="3923928" y="2859782"/>
            <a:ext cx="4716016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4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alaJewel Crystal" pitchFamily="50" charset="0"/>
              </a:rPr>
              <a:t>Mi amor fue una gaviota que construyó su nido </a:t>
            </a:r>
          </a:p>
          <a:p>
            <a:pPr algn="ctr"/>
            <a:r>
              <a:rPr lang="es-ES" sz="24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alaJewel Crystal" pitchFamily="50" charset="0"/>
              </a:rPr>
              <a:t>En lo alto de un mástil</a:t>
            </a:r>
          </a:p>
        </p:txBody>
      </p:sp>
      <p:pic>
        <p:nvPicPr>
          <p:cNvPr id="2051" name="Picture 3" descr="E:\PPS  EXCLUSIVOS\- Elegía Nocturna\Imágenes\424144-Kycb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</p:spPr>
      </p:pic>
      <p:sp>
        <p:nvSpPr>
          <p:cNvPr id="4" name="3 CuadroTexto"/>
          <p:cNvSpPr txBox="1"/>
          <p:nvPr/>
        </p:nvSpPr>
        <p:spPr>
          <a:xfrm>
            <a:off x="683568" y="3291830"/>
            <a:ext cx="448552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4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alaJewel Crystal" pitchFamily="50" charset="0"/>
              </a:rPr>
              <a:t>Ahora el buque se ha ido</a:t>
            </a:r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6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nodeType="withEffect">
                                  <p:stCondLst>
                                    <p:cond delay="8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0"/>
                                        <p:tgtEl>
                                          <p:spTgt spid="20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grpId="0" nodeType="withEffect">
                                  <p:stCondLst>
                                    <p:cond delay="10000"/>
                                  </p:stCondLst>
                                  <p:iterate type="lt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/>
      <p:bldP spid="6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C2C7C8"/>
            </a:gs>
            <a:gs pos="50000">
              <a:srgbClr val="5B4E2F"/>
            </a:gs>
            <a:gs pos="100000">
              <a:srgbClr val="888E98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3075" name="Picture 3" descr="E:\PPS  EXCLUSIVOS\- Elegía Nocturna\Imágenes\18 - USA_Lake_Evening_Sunrises_and_sunsets_Prescott_583430_1280x831+png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-6350"/>
            <a:ext cx="9156700" cy="5157788"/>
          </a:xfrm>
          <a:prstGeom prst="rect">
            <a:avLst/>
          </a:prstGeom>
          <a:noFill/>
        </p:spPr>
      </p:pic>
      <p:sp>
        <p:nvSpPr>
          <p:cNvPr id="4" name="3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5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9" dur="5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10" dur="5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11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31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307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307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307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5000"/>
                                        <p:tgtEl>
                                          <p:spTgt spid="30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23" presetClass="entr" presetSubtype="16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7000" fill="hold"/>
                                        <p:tgtEl>
                                          <p:spTgt spid="307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7000" fill="hold"/>
                                        <p:tgtEl>
                                          <p:spTgt spid="307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0072C8"/>
            </a:gs>
            <a:gs pos="50000">
              <a:srgbClr val="4A904D"/>
            </a:gs>
            <a:gs pos="100000">
              <a:schemeClr val="bg2">
                <a:lumMod val="75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9" name="Picture 3" descr="E:\PPS  EXCLUSIVOS\- Elegía Nocturna\Imágenes\424388-Kycb+png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-6350"/>
            <a:ext cx="9156700" cy="5157788"/>
          </a:xfrm>
          <a:prstGeom prst="rect">
            <a:avLst/>
          </a:prstGeom>
          <a:noFill/>
        </p:spPr>
      </p:pic>
      <p:sp>
        <p:nvSpPr>
          <p:cNvPr id="2" name="1 CuadroTexto"/>
          <p:cNvSpPr txBox="1"/>
          <p:nvPr/>
        </p:nvSpPr>
        <p:spPr>
          <a:xfrm>
            <a:off x="611560" y="411510"/>
            <a:ext cx="518457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400" dirty="0">
                <a:solidFill>
                  <a:schemeClr val="bg1"/>
                </a:solidFill>
                <a:effectLst>
                  <a:glow rad="101600">
                    <a:srgbClr val="002060">
                      <a:alpha val="60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alaJewel Crystal" pitchFamily="50" charset="0"/>
              </a:rPr>
              <a:t>Ahora me envuelve un hosco silencio de campana</a:t>
            </a:r>
          </a:p>
        </p:txBody>
      </p:sp>
      <p:pic>
        <p:nvPicPr>
          <p:cNvPr id="4100" name="Picture 4" descr="E:\PPS  EXCLUSIVOS\- Elegía Nocturna\Imágenes\20 - Sunrises_and_sunsets_Stones_Sea_Horizon_610693_1280x853+png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6350" y="-6350"/>
            <a:ext cx="9150350" cy="5149850"/>
          </a:xfrm>
          <a:prstGeom prst="rect">
            <a:avLst/>
          </a:prstGeom>
          <a:noFill/>
        </p:spPr>
      </p:pic>
      <p:sp>
        <p:nvSpPr>
          <p:cNvPr id="3" name="2 CuadroTexto"/>
          <p:cNvSpPr txBox="1"/>
          <p:nvPr/>
        </p:nvSpPr>
        <p:spPr>
          <a:xfrm>
            <a:off x="611560" y="699542"/>
            <a:ext cx="4090126" cy="830997"/>
          </a:xfrm>
          <a:prstGeom prst="rect">
            <a:avLst/>
          </a:prstGeom>
          <a:noFill/>
          <a:effectLst>
            <a:glow rad="101600">
              <a:srgbClr val="48285C">
                <a:alpha val="60000"/>
              </a:srgbClr>
            </a:glow>
          </a:effectLst>
        </p:spPr>
        <p:txBody>
          <a:bodyPr wrap="square" rtlCol="0">
            <a:spAutoFit/>
          </a:bodyPr>
          <a:lstStyle/>
          <a:p>
            <a:pPr algn="ctr"/>
            <a:r>
              <a:rPr lang="es-ES" sz="24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alaJewel Crystal" pitchFamily="50" charset="0"/>
              </a:rPr>
              <a:t>Donde sólo resuena tu campana lejana</a:t>
            </a:r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50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409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409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0"/>
                                        <p:tgtEl>
                                          <p:spTgt spid="40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6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nodeType="with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0"/>
                                        <p:tgtEl>
                                          <p:spTgt spid="41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grpId="0" nodeType="withEffect">
                                  <p:stCondLst>
                                    <p:cond delay="90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6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3" name="Picture 3" descr="E:\PPS  EXCLUSIVOS\- Elegía Nocturna\Imágenes\21 - Russia_Crimea_Coast_Sea_Crag_Trees_581991_1280x887+png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-6350"/>
            <a:ext cx="9156700" cy="5157788"/>
          </a:xfrm>
          <a:prstGeom prst="rect">
            <a:avLst/>
          </a:prstGeom>
          <a:noFill/>
        </p:spPr>
      </p:pic>
      <p:sp>
        <p:nvSpPr>
          <p:cNvPr id="3" name="2 Triángulo rectángulo"/>
          <p:cNvSpPr/>
          <p:nvPr/>
        </p:nvSpPr>
        <p:spPr>
          <a:xfrm>
            <a:off x="0" y="0"/>
            <a:ext cx="9144000" cy="5143500"/>
          </a:xfrm>
          <a:prstGeom prst="rtTriangle">
            <a:avLst/>
          </a:prstGeom>
          <a:solidFill>
            <a:srgbClr val="A58A5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4" name="3 Triángulo rectángulo"/>
          <p:cNvSpPr/>
          <p:nvPr/>
        </p:nvSpPr>
        <p:spPr>
          <a:xfrm flipH="1" flipV="1">
            <a:off x="0" y="0"/>
            <a:ext cx="9144000" cy="5143500"/>
          </a:xfrm>
          <a:prstGeom prst="rtTriangle">
            <a:avLst/>
          </a:prstGeom>
          <a:solidFill>
            <a:schemeClr val="tx2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5" name="4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3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8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1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 animBg="1"/>
      <p:bldP spid="5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596F13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E:\PPS  EXCLUSIVOS\- Elegía Nocturna\Imágenes\22 - un-camino-en-el-campo-1115+png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-12700"/>
            <a:ext cx="9156700" cy="5168900"/>
          </a:xfrm>
          <a:prstGeom prst="rect">
            <a:avLst/>
          </a:prstGeom>
          <a:noFill/>
        </p:spPr>
      </p:pic>
      <p:sp>
        <p:nvSpPr>
          <p:cNvPr id="2" name="1 CuadroTexto"/>
          <p:cNvSpPr txBox="1"/>
          <p:nvPr/>
        </p:nvSpPr>
        <p:spPr>
          <a:xfrm>
            <a:off x="4139952" y="3147814"/>
            <a:ext cx="4608512" cy="830997"/>
          </a:xfrm>
          <a:prstGeom prst="rect">
            <a:avLst/>
          </a:prstGeom>
          <a:noFill/>
          <a:effectLst>
            <a:glow rad="101600">
              <a:srgbClr val="336600">
                <a:alpha val="60000"/>
              </a:srgbClr>
            </a:glow>
          </a:effectLst>
        </p:spPr>
        <p:txBody>
          <a:bodyPr wrap="square" rtlCol="0">
            <a:spAutoFit/>
          </a:bodyPr>
          <a:lstStyle/>
          <a:p>
            <a:pPr algn="ctr"/>
            <a:r>
              <a:rPr lang="es-ES" sz="24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alaJewel Crystal" pitchFamily="50" charset="0"/>
              </a:rPr>
              <a:t>Y, como un surco amargo que se negara al trigo,</a:t>
            </a:r>
          </a:p>
        </p:txBody>
      </p:sp>
      <p:pic>
        <p:nvPicPr>
          <p:cNvPr id="6148" name="Picture 4" descr="E:\PPS  EXCLUSIVOS\- Elegía Nocturna\Imágenes\23 - USA_Rivers_Sunrises_and_458982+png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12700" y="0"/>
            <a:ext cx="9156700" cy="5159374"/>
          </a:xfrm>
          <a:prstGeom prst="rect">
            <a:avLst/>
          </a:prstGeom>
          <a:noFill/>
        </p:spPr>
      </p:pic>
      <p:sp>
        <p:nvSpPr>
          <p:cNvPr id="3" name="2 CuadroTexto"/>
          <p:cNvSpPr txBox="1"/>
          <p:nvPr/>
        </p:nvSpPr>
        <p:spPr>
          <a:xfrm>
            <a:off x="251520" y="3363838"/>
            <a:ext cx="4608512" cy="830997"/>
          </a:xfrm>
          <a:prstGeom prst="rect">
            <a:avLst/>
          </a:prstGeom>
          <a:noFill/>
          <a:effectLst>
            <a:glow rad="101600">
              <a:schemeClr val="accent6">
                <a:lumMod val="50000"/>
                <a:alpha val="60000"/>
              </a:schemeClr>
            </a:glow>
          </a:effectLst>
        </p:spPr>
        <p:txBody>
          <a:bodyPr wrap="square" rtlCol="0">
            <a:spAutoFit/>
          </a:bodyPr>
          <a:lstStyle/>
          <a:p>
            <a:pPr algn="ctr"/>
            <a:r>
              <a:rPr lang="es-ES" sz="24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alaJewel Crystal" pitchFamily="50" charset="0"/>
              </a:rPr>
              <a:t>Ahora mi alma no sueña, por soñar contigo …</a:t>
            </a:r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" dur="5000"/>
                                        <p:tgtEl>
                                          <p:spTgt spid="614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6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nodeType="with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0"/>
                                        <p:tgtEl>
                                          <p:spTgt spid="61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grpId="0" nodeType="withEffect">
                                  <p:stCondLst>
                                    <p:cond delay="9000"/>
                                  </p:stCondLst>
                                  <p:iterate type="lt">
                                    <p:tmPct val="6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6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E:\PPS  EXCLUSIVOS\- Elegía Nocturna\Imágenes\Sea_Marinas_Mountains_Antigua_and_Barbuda_Clouds_610463_1280x853+png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-6350"/>
            <a:ext cx="9156700" cy="5157788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4572000" y="0"/>
            <a:ext cx="4572000" cy="5143500"/>
          </a:xfrm>
          <a:prstGeom prst="rect">
            <a:avLst/>
          </a:prstGeom>
          <a:gradFill>
            <a:gsLst>
              <a:gs pos="0">
                <a:srgbClr val="4081D0"/>
              </a:gs>
              <a:gs pos="50000">
                <a:schemeClr val="accent2">
                  <a:lumMod val="40000"/>
                  <a:lumOff val="60000"/>
                </a:schemeClr>
              </a:gs>
              <a:gs pos="100000">
                <a:srgbClr val="336600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  <p:sp>
        <p:nvSpPr>
          <p:cNvPr id="4" name="3 Rectángulo"/>
          <p:cNvSpPr/>
          <p:nvPr/>
        </p:nvSpPr>
        <p:spPr>
          <a:xfrm>
            <a:off x="0" y="0"/>
            <a:ext cx="4572000" cy="5143500"/>
          </a:xfrm>
          <a:prstGeom prst="rect">
            <a:avLst/>
          </a:prstGeom>
          <a:gradFill>
            <a:gsLst>
              <a:gs pos="0">
                <a:srgbClr val="4081D0"/>
              </a:gs>
              <a:gs pos="50000">
                <a:schemeClr val="accent2">
                  <a:lumMod val="40000"/>
                  <a:lumOff val="60000"/>
                </a:schemeClr>
              </a:gs>
              <a:gs pos="100000">
                <a:srgbClr val="336600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  <p:grpSp>
        <p:nvGrpSpPr>
          <p:cNvPr id="5" name="13 Grupo"/>
          <p:cNvGrpSpPr/>
          <p:nvPr/>
        </p:nvGrpSpPr>
        <p:grpSpPr>
          <a:xfrm>
            <a:off x="4572000" y="0"/>
            <a:ext cx="4572000" cy="5143500"/>
            <a:chOff x="4932040" y="836712"/>
            <a:chExt cx="3816424" cy="5018546"/>
          </a:xfrm>
          <a:gradFill>
            <a:gsLst>
              <a:gs pos="0">
                <a:srgbClr val="4081D0"/>
              </a:gs>
              <a:gs pos="50000">
                <a:schemeClr val="accent2">
                  <a:lumMod val="40000"/>
                  <a:lumOff val="60000"/>
                </a:schemeClr>
              </a:gs>
              <a:gs pos="100000">
                <a:srgbClr val="336600"/>
              </a:gs>
            </a:gsLst>
            <a:lin ang="5400000" scaled="0"/>
          </a:gradFill>
        </p:grpSpPr>
        <p:sp>
          <p:nvSpPr>
            <p:cNvPr id="6" name="5 Triángulo isósceles"/>
            <p:cNvSpPr/>
            <p:nvPr/>
          </p:nvSpPr>
          <p:spPr>
            <a:xfrm>
              <a:off x="4932040" y="3429000"/>
              <a:ext cx="3816424" cy="2426258"/>
            </a:xfrm>
            <a:prstGeom prst="triangl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7" name="6 Triángulo isósceles"/>
            <p:cNvSpPr/>
            <p:nvPr/>
          </p:nvSpPr>
          <p:spPr>
            <a:xfrm flipV="1">
              <a:off x="4932040" y="836712"/>
              <a:ext cx="3816424" cy="2592288"/>
            </a:xfrm>
            <a:prstGeom prst="triangl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</p:grpSp>
      <p:grpSp>
        <p:nvGrpSpPr>
          <p:cNvPr id="8" name="12 Grupo"/>
          <p:cNvGrpSpPr/>
          <p:nvPr/>
        </p:nvGrpSpPr>
        <p:grpSpPr>
          <a:xfrm>
            <a:off x="0" y="0"/>
            <a:ext cx="4499992" cy="5143500"/>
            <a:chOff x="611560" y="836712"/>
            <a:chExt cx="3600400" cy="5032176"/>
          </a:xfrm>
          <a:gradFill>
            <a:gsLst>
              <a:gs pos="0">
                <a:srgbClr val="4081D0"/>
              </a:gs>
              <a:gs pos="50000">
                <a:schemeClr val="accent2">
                  <a:lumMod val="40000"/>
                  <a:lumOff val="60000"/>
                </a:schemeClr>
              </a:gs>
              <a:gs pos="100000">
                <a:srgbClr val="336600"/>
              </a:gs>
            </a:gsLst>
            <a:lin ang="5400000" scaled="0"/>
          </a:gradFill>
        </p:grpSpPr>
        <p:sp>
          <p:nvSpPr>
            <p:cNvPr id="9" name="8 Triángulo isósceles"/>
            <p:cNvSpPr/>
            <p:nvPr/>
          </p:nvSpPr>
          <p:spPr>
            <a:xfrm flipV="1">
              <a:off x="611560" y="836712"/>
              <a:ext cx="3600400" cy="2592288"/>
            </a:xfrm>
            <a:prstGeom prst="triangl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10" name="9 Triángulo isósceles"/>
            <p:cNvSpPr/>
            <p:nvPr/>
          </p:nvSpPr>
          <p:spPr>
            <a:xfrm>
              <a:off x="611560" y="3429000"/>
              <a:ext cx="3600400" cy="2439888"/>
            </a:xfrm>
            <a:prstGeom prst="triangl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</p:grpSp>
      <p:sp>
        <p:nvSpPr>
          <p:cNvPr id="11" name="10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3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9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2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8" presetClass="entr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5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8" presetClass="entr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8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23" presetClass="entr" presetSubtype="288" fill="hold" nodeType="withEffect">
                                  <p:stCondLst>
                                    <p:cond delay="45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0" fill="hold"/>
                                        <p:tgtEl>
                                          <p:spTgt spid="717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0" fill="hold"/>
                                        <p:tgtEl>
                                          <p:spTgt spid="717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8" presetClass="exit" presetSubtype="32" fill="hold" nodeType="withEffect">
                                  <p:stCondLst>
                                    <p:cond delay="450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24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8" presetClass="exit" presetSubtype="32" fill="hold" nodeType="withEffect">
                                  <p:stCondLst>
                                    <p:cond delay="450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27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8" presetClass="exit" presetSubtype="32" fill="hold" grpId="0" nodeType="withEffect">
                                  <p:stCondLst>
                                    <p:cond delay="450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30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8" presetClass="exit" presetSubtype="32" fill="hold" grpId="0" nodeType="withEffect">
                                  <p:stCondLst>
                                    <p:cond delay="450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33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4" grpId="0" animBg="1"/>
      <p:bldP spid="4" grpId="1" animBg="1"/>
      <p:bldP spid="11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7" name="Picture 5" descr="E:\PPS  EXCLUSIVOS\- Elegía Nocturna\Imágenes\b4db85d8f6be8bbb194ea868845a7e9b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6350" y="-6350"/>
            <a:ext cx="9156700" cy="5157788"/>
          </a:xfrm>
          <a:prstGeom prst="rect">
            <a:avLst/>
          </a:prstGeom>
          <a:noFill/>
          <a:effectLst>
            <a:outerShdw blurRad="12700" dist="25400" dir="5400000" algn="ctr" rotWithShape="0">
              <a:schemeClr val="accent6">
                <a:lumMod val="40000"/>
                <a:lumOff val="60000"/>
              </a:schemeClr>
            </a:outerShdw>
          </a:effectLst>
        </p:spPr>
      </p:pic>
      <p:grpSp>
        <p:nvGrpSpPr>
          <p:cNvPr id="6" name="19 Grupo"/>
          <p:cNvGrpSpPr/>
          <p:nvPr/>
        </p:nvGrpSpPr>
        <p:grpSpPr>
          <a:xfrm>
            <a:off x="7524328" y="3291830"/>
            <a:ext cx="1080120" cy="1490682"/>
            <a:chOff x="3000235" y="2847045"/>
            <a:chExt cx="1278059" cy="1227022"/>
          </a:xfrm>
        </p:grpSpPr>
        <p:sp>
          <p:nvSpPr>
            <p:cNvPr id="7" name="20 CuadroTexto"/>
            <p:cNvSpPr txBox="1"/>
            <p:nvPr/>
          </p:nvSpPr>
          <p:spPr>
            <a:xfrm>
              <a:off x="3000235" y="3795394"/>
              <a:ext cx="1278059" cy="278673"/>
            </a:xfrm>
            <a:prstGeom prst="rect">
              <a:avLst/>
            </a:prstGeom>
            <a:noFill/>
            <a:ln>
              <a:noFill/>
            </a:ln>
            <a:effectLst>
              <a:outerShdw blurRad="50800" dist="38100" dir="5400000" algn="t" rotWithShape="0">
                <a:prstClr val="black">
                  <a:alpha val="40000"/>
                </a:prstClr>
              </a:outerShdw>
            </a:effectLst>
          </p:spPr>
          <p:txBody>
            <a:bodyPr wrap="square" rtlCol="0">
              <a:spAutoFit/>
            </a:bodyPr>
            <a:lstStyle>
              <a:defPPr>
                <a:defRPr lang="es-E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r>
                <a:rPr lang="es-ES" sz="1600" dirty="0">
                  <a:solidFill>
                    <a:schemeClr val="bg1"/>
                  </a:solidFill>
                  <a:effectLst>
                    <a:glow rad="63500">
                      <a:srgbClr val="C6605E">
                        <a:alpha val="40000"/>
                      </a:srgbClr>
                    </a:glow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ChopinScript" pitchFamily="2" charset="0"/>
                </a:rPr>
                <a:t>Margarita</a:t>
              </a:r>
            </a:p>
          </p:txBody>
        </p:sp>
        <p:pic>
          <p:nvPicPr>
            <p:cNvPr id="8" name="Picture 9"/>
            <p:cNvPicPr>
              <a:picLocks noChangeAspect="1" noChangeArrowheads="1"/>
            </p:cNvPicPr>
            <p:nvPr/>
          </p:nvPicPr>
          <p:blipFill>
            <a:blip r:embed="rId4" cstate="print">
              <a:clrChange>
                <a:clrFrom>
                  <a:srgbClr val="818181"/>
                </a:clrFrom>
                <a:clrTo>
                  <a:srgbClr val="818181">
                    <a:alpha val="0"/>
                  </a:srgbClr>
                </a:clrTo>
              </a:clrChange>
            </a:blip>
            <a:srcRect/>
            <a:stretch>
              <a:fillRect/>
            </a:stretch>
          </p:blipFill>
          <p:spPr bwMode="auto">
            <a:xfrm>
              <a:off x="3000235" y="2847045"/>
              <a:ext cx="1220864" cy="950949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sp>
        <p:nvSpPr>
          <p:cNvPr id="9" name="8 CuadroTexto"/>
          <p:cNvSpPr txBox="1"/>
          <p:nvPr/>
        </p:nvSpPr>
        <p:spPr>
          <a:xfrm>
            <a:off x="1259632" y="843558"/>
            <a:ext cx="1997663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2400" dirty="0">
                <a:solidFill>
                  <a:schemeClr val="bg1"/>
                </a:solidFill>
                <a:effectLst>
                  <a:outerShdw blurRad="25400" dist="50800" dir="5400000" algn="ctr" rotWithShape="0">
                    <a:schemeClr val="accent6">
                      <a:lumMod val="40000"/>
                      <a:lumOff val="60000"/>
                    </a:schemeClr>
                  </a:outerShdw>
                </a:effectLst>
                <a:latin typeface="ScalaJewel Crystal" pitchFamily="50" charset="0"/>
              </a:rPr>
              <a:t>Marzo 2024</a:t>
            </a:r>
          </a:p>
        </p:txBody>
      </p:sp>
      <p:sp>
        <p:nvSpPr>
          <p:cNvPr id="10" name="9 CuadroTexto"/>
          <p:cNvSpPr txBox="1"/>
          <p:nvPr/>
        </p:nvSpPr>
        <p:spPr>
          <a:xfrm>
            <a:off x="539552" y="1779662"/>
            <a:ext cx="3736920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2400" dirty="0">
                <a:solidFill>
                  <a:schemeClr val="bg1"/>
                </a:solidFill>
                <a:effectLst>
                  <a:outerShdw blurRad="25400" dist="50800" dir="5400000" algn="ctr" rotWithShape="0">
                    <a:schemeClr val="accent6">
                      <a:lumMod val="40000"/>
                      <a:lumOff val="60000"/>
                    </a:schemeClr>
                  </a:outerShdw>
                </a:effectLst>
                <a:latin typeface="ScalaJewel Crystal" pitchFamily="50" charset="0"/>
              </a:rPr>
              <a:t>Música: </a:t>
            </a:r>
            <a:r>
              <a:rPr lang="es-ES" sz="2400" dirty="0" err="1">
                <a:solidFill>
                  <a:schemeClr val="bg1"/>
                </a:solidFill>
                <a:effectLst>
                  <a:outerShdw blurRad="25400" dist="50800" dir="5400000" algn="ctr" rotWithShape="0">
                    <a:schemeClr val="accent6">
                      <a:lumMod val="40000"/>
                      <a:lumOff val="60000"/>
                    </a:schemeClr>
                  </a:outerShdw>
                </a:effectLst>
                <a:latin typeface="ScalaJewel Crystal" pitchFamily="50" charset="0"/>
              </a:rPr>
              <a:t>elvis</a:t>
            </a:r>
            <a:r>
              <a:rPr lang="es-ES" sz="2400" dirty="0">
                <a:solidFill>
                  <a:schemeClr val="bg1"/>
                </a:solidFill>
                <a:effectLst>
                  <a:outerShdw blurRad="25400" dist="50800" dir="5400000" algn="ctr" rotWithShape="0">
                    <a:schemeClr val="accent6">
                      <a:lumMod val="40000"/>
                      <a:lumOff val="60000"/>
                    </a:schemeClr>
                  </a:outerShdw>
                </a:effectLst>
                <a:latin typeface="ScalaJewel Crystal" pitchFamily="50" charset="0"/>
              </a:rPr>
              <a:t> </a:t>
            </a:r>
            <a:r>
              <a:rPr lang="es-ES" sz="2400" dirty="0" err="1">
                <a:solidFill>
                  <a:schemeClr val="bg1"/>
                </a:solidFill>
                <a:effectLst>
                  <a:outerShdw blurRad="25400" dist="50800" dir="5400000" algn="ctr" rotWithShape="0">
                    <a:schemeClr val="accent6">
                      <a:lumMod val="40000"/>
                      <a:lumOff val="60000"/>
                    </a:schemeClr>
                  </a:outerShdw>
                </a:effectLst>
                <a:latin typeface="ScalaJewel Crystal" pitchFamily="50" charset="0"/>
              </a:rPr>
              <a:t>presley</a:t>
            </a:r>
            <a:endParaRPr lang="es-ES" sz="2400" dirty="0">
              <a:solidFill>
                <a:schemeClr val="bg1"/>
              </a:solidFill>
              <a:effectLst>
                <a:outerShdw blurRad="25400" dist="50800" dir="5400000" algn="ctr" rotWithShape="0">
                  <a:schemeClr val="accent6">
                    <a:lumMod val="40000"/>
                    <a:lumOff val="60000"/>
                  </a:schemeClr>
                </a:outerShdw>
              </a:effectLst>
              <a:latin typeface="ScalaJewel Crystal" pitchFamily="50" charset="0"/>
            </a:endParaRPr>
          </a:p>
          <a:p>
            <a:r>
              <a:rPr lang="es-ES" sz="2400" dirty="0" err="1">
                <a:solidFill>
                  <a:schemeClr val="bg1"/>
                </a:solidFill>
                <a:effectLst>
                  <a:outerShdw blurRad="25400" dist="50800" dir="5400000" algn="ctr" rotWithShape="0">
                    <a:schemeClr val="accent6">
                      <a:lumMod val="40000"/>
                      <a:lumOff val="60000"/>
                    </a:schemeClr>
                  </a:outerShdw>
                </a:effectLst>
                <a:latin typeface="ScalaJewel Crystal" pitchFamily="50" charset="0"/>
              </a:rPr>
              <a:t>Always</a:t>
            </a:r>
            <a:r>
              <a:rPr lang="es-ES" sz="2400" dirty="0">
                <a:solidFill>
                  <a:schemeClr val="bg1"/>
                </a:solidFill>
                <a:effectLst>
                  <a:outerShdw blurRad="25400" dist="50800" dir="5400000" algn="ctr" rotWithShape="0">
                    <a:schemeClr val="accent6">
                      <a:lumMod val="40000"/>
                      <a:lumOff val="60000"/>
                    </a:schemeClr>
                  </a:outerShdw>
                </a:effectLst>
                <a:latin typeface="ScalaJewel Crystal" pitchFamily="50" charset="0"/>
              </a:rPr>
              <a:t> </a:t>
            </a:r>
            <a:r>
              <a:rPr lang="es-ES" sz="2400" dirty="0" err="1">
                <a:solidFill>
                  <a:schemeClr val="bg1"/>
                </a:solidFill>
                <a:effectLst>
                  <a:outerShdw blurRad="25400" dist="50800" dir="5400000" algn="ctr" rotWithShape="0">
                    <a:schemeClr val="accent6">
                      <a:lumMod val="40000"/>
                      <a:lumOff val="60000"/>
                    </a:schemeClr>
                  </a:outerShdw>
                </a:effectLst>
                <a:latin typeface="ScalaJewel Crystal" pitchFamily="50" charset="0"/>
              </a:rPr>
              <a:t>on</a:t>
            </a:r>
            <a:r>
              <a:rPr lang="es-ES" sz="2400" dirty="0">
                <a:solidFill>
                  <a:schemeClr val="bg1"/>
                </a:solidFill>
                <a:effectLst>
                  <a:outerShdw blurRad="25400" dist="50800" dir="5400000" algn="ctr" rotWithShape="0">
                    <a:schemeClr val="accent6">
                      <a:lumMod val="40000"/>
                      <a:lumOff val="60000"/>
                    </a:schemeClr>
                  </a:outerShdw>
                </a:effectLst>
                <a:latin typeface="ScalaJewel Crystal" pitchFamily="50" charset="0"/>
              </a:rPr>
              <a:t> my </a:t>
            </a:r>
            <a:r>
              <a:rPr lang="es-ES" sz="2400" dirty="0" err="1">
                <a:solidFill>
                  <a:schemeClr val="bg1"/>
                </a:solidFill>
                <a:effectLst>
                  <a:outerShdw blurRad="25400" dist="50800" dir="5400000" algn="ctr" rotWithShape="0">
                    <a:schemeClr val="accent6">
                      <a:lumMod val="40000"/>
                      <a:lumOff val="60000"/>
                    </a:schemeClr>
                  </a:outerShdw>
                </a:effectLst>
                <a:latin typeface="ScalaJewel Crystal" pitchFamily="50" charset="0"/>
              </a:rPr>
              <a:t>mind</a:t>
            </a:r>
            <a:endParaRPr lang="es-ES" sz="2400" dirty="0">
              <a:solidFill>
                <a:schemeClr val="bg1"/>
              </a:solidFill>
              <a:effectLst>
                <a:outerShdw blurRad="25400" dist="50800" dir="5400000" algn="ctr" rotWithShape="0">
                  <a:schemeClr val="accent6">
                    <a:lumMod val="40000"/>
                    <a:lumOff val="60000"/>
                  </a:schemeClr>
                </a:outerShdw>
              </a:effectLst>
              <a:latin typeface="ScalaJewel Crystal" pitchFamily="50" charset="0"/>
            </a:endParaRPr>
          </a:p>
        </p:txBody>
      </p:sp>
      <p:sp>
        <p:nvSpPr>
          <p:cNvPr id="11" name="10 CuadroTexto"/>
          <p:cNvSpPr txBox="1"/>
          <p:nvPr/>
        </p:nvSpPr>
        <p:spPr>
          <a:xfrm>
            <a:off x="539552" y="4011910"/>
            <a:ext cx="4251485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2400" dirty="0">
                <a:solidFill>
                  <a:schemeClr val="bg1"/>
                </a:solidFill>
                <a:effectLst>
                  <a:outerShdw blurRad="25400" dist="50800" dir="5400000" algn="ctr" rotWithShape="0">
                    <a:schemeClr val="accent6">
                      <a:lumMod val="40000"/>
                      <a:lumOff val="60000"/>
                    </a:schemeClr>
                  </a:outerShdw>
                </a:effectLst>
                <a:latin typeface="ScalaJewel Crystal" pitchFamily="50" charset="0"/>
              </a:rPr>
              <a:t>Autor: José Ángel </a:t>
            </a:r>
            <a:r>
              <a:rPr lang="es-ES" sz="2400" dirty="0" err="1">
                <a:solidFill>
                  <a:schemeClr val="bg1"/>
                </a:solidFill>
                <a:effectLst>
                  <a:outerShdw blurRad="25400" dist="50800" dir="5400000" algn="ctr" rotWithShape="0">
                    <a:schemeClr val="accent6">
                      <a:lumMod val="40000"/>
                      <a:lumOff val="60000"/>
                    </a:schemeClr>
                  </a:outerShdw>
                </a:effectLst>
                <a:latin typeface="ScalaJewel Crystal" pitchFamily="50" charset="0"/>
              </a:rPr>
              <a:t>Buesa</a:t>
            </a:r>
            <a:endParaRPr lang="es-ES" sz="2400" dirty="0">
              <a:solidFill>
                <a:schemeClr val="bg1"/>
              </a:solidFill>
              <a:effectLst>
                <a:outerShdw blurRad="25400" dist="50800" dir="5400000" algn="ctr" rotWithShape="0">
                  <a:schemeClr val="accent6">
                    <a:lumMod val="40000"/>
                    <a:lumOff val="60000"/>
                  </a:schemeClr>
                </a:outerShdw>
              </a:effectLst>
              <a:latin typeface="ScalaJewel Crystal" pitchFamily="50" charset="0"/>
            </a:endParaRPr>
          </a:p>
        </p:txBody>
      </p:sp>
      <p:sp>
        <p:nvSpPr>
          <p:cNvPr id="12" name="11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2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" dur="5000"/>
                                        <p:tgtEl>
                                          <p:spTgt spid="81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15" presetClass="entr" presetSubtype="0" fill="hold" grpId="0" nodeType="withEffect">
                                  <p:stCondLst>
                                    <p:cond delay="1500"/>
                                  </p:stCondLst>
                                  <p:iterate type="lt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15" presetClass="entr" presetSubtype="0" fill="hold" grpId="0" nodeType="withEffect">
                                  <p:stCondLst>
                                    <p:cond delay="40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52" presetClass="entr" presetSubtype="0" fill="hold" grpId="0" nodeType="withEffect">
                                  <p:stCondLst>
                                    <p:cond delay="120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24" dur="3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25" dur="3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26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52" presetClass="entr" presetSubtype="0" fill="hold" nodeType="withEffect">
                                  <p:stCondLst>
                                    <p:cond delay="1700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29" dur="3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30" dur="3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31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10" grpId="0"/>
      <p:bldP spid="11" grpId="0"/>
      <p:bldP spid="12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F65D37B7-1CB0-2F5C-28FA-71146928836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24" name="sound001.wav">
            <a:hlinkClick r:id="" action="ppaction://media"/>
            <a:extLst>
              <a:ext uri="{FF2B5EF4-FFF2-40B4-BE49-F238E27FC236}">
                <a16:creationId xmlns:a16="http://schemas.microsoft.com/office/drawing/2014/main" id="{029FC4E9-AA32-E027-DFAE-0A5877F59A85}"/>
              </a:ext>
            </a:extLst>
          </p:cNvPr>
          <p:cNvPicPr>
            <a:picLocks noRot="1" noChangeAspect="1" noChangeArrowheads="1"/>
          </p:cNvPicPr>
          <p:nvPr>
            <a:audioFile r:link="rId1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57700" y="2457450"/>
            <a:ext cx="228600" cy="228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0" name="Rectangle 4">
            <a:extLst>
              <a:ext uri="{FF2B5EF4-FFF2-40B4-BE49-F238E27FC236}">
                <a16:creationId xmlns:a16="http://schemas.microsoft.com/office/drawing/2014/main" id="{6802F129-C644-FE77-6FB9-C99F3F7855BA}"/>
              </a:ext>
            </a:extLst>
          </p:cNvPr>
          <p:cNvSpPr>
            <a:spLocks noChangeArrowheads="1"/>
          </p:cNvSpPr>
          <p:nvPr/>
        </p:nvSpPr>
        <p:spPr bwMode="auto">
          <a:xfrm>
            <a:off x="1143000" y="1200150"/>
            <a:ext cx="6858000" cy="17145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defTabSz="685800" fontAlgn="base">
              <a:spcBef>
                <a:spcPct val="0"/>
              </a:spcBef>
              <a:spcAft>
                <a:spcPct val="0"/>
              </a:spcAft>
            </a:pPr>
            <a:endParaRPr lang="es-ES" sz="1350">
              <a:solidFill>
                <a:srgbClr val="0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101" name="Rectangle 5">
            <a:extLst>
              <a:ext uri="{FF2B5EF4-FFF2-40B4-BE49-F238E27FC236}">
                <a16:creationId xmlns:a16="http://schemas.microsoft.com/office/drawing/2014/main" id="{1133C3E4-B378-AC20-E557-00BFB550A2A4}"/>
              </a:ext>
            </a:extLst>
          </p:cNvPr>
          <p:cNvSpPr>
            <a:spLocks noChangeArrowheads="1"/>
          </p:cNvSpPr>
          <p:nvPr/>
        </p:nvSpPr>
        <p:spPr bwMode="auto">
          <a:xfrm>
            <a:off x="1143000" y="1371600"/>
            <a:ext cx="6858000" cy="37719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 defTabSz="685800" fontAlgn="base">
              <a:spcBef>
                <a:spcPct val="0"/>
              </a:spcBef>
              <a:spcAft>
                <a:spcPct val="0"/>
              </a:spcAft>
            </a:pPr>
            <a:endParaRPr lang="es-ES" altLang="es-ES" sz="1350">
              <a:solidFill>
                <a:srgbClr val="0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4103" name="Picture 7">
            <a:hlinkClick r:id="rId5"/>
            <a:extLst>
              <a:ext uri="{FF2B5EF4-FFF2-40B4-BE49-F238E27FC236}">
                <a16:creationId xmlns:a16="http://schemas.microsoft.com/office/drawing/2014/main" id="{9820B1C0-F91F-F8CD-AB99-FC28CD871B5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28900" y="0"/>
            <a:ext cx="3657600" cy="11715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4" name="Text Box 8">
            <a:extLst>
              <a:ext uri="{FF2B5EF4-FFF2-40B4-BE49-F238E27FC236}">
                <a16:creationId xmlns:a16="http://schemas.microsoft.com/office/drawing/2014/main" id="{18D5B5F1-21D4-0115-0B4E-5994E25990D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143000" y="1428750"/>
            <a:ext cx="6858000" cy="180049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defTabSz="685800" fontAlgn="base">
              <a:spcBef>
                <a:spcPct val="50000"/>
              </a:spcBef>
              <a:spcAft>
                <a:spcPct val="0"/>
              </a:spcAft>
            </a:pPr>
            <a:r>
              <a:rPr lang="es-ES" altLang="es-ES" sz="4500" b="1">
                <a:solidFill>
                  <a:srgbClr val="000000"/>
                </a:solidFill>
                <a:latin typeface="Kristen ITC" panose="03050502040202030202" pitchFamily="66" charset="0"/>
                <a:cs typeface="Arial" panose="020B0604020202020204" pitchFamily="34" charset="0"/>
              </a:rPr>
              <a:t>¿Te ha gustado?</a:t>
            </a:r>
            <a:r>
              <a:rPr lang="es-ES" altLang="es-ES" sz="3600">
                <a:solidFill>
                  <a:srgbClr val="000000"/>
                </a:solidFill>
                <a:latin typeface="Kristen ITC" panose="03050502040202030202" pitchFamily="66" charset="0"/>
                <a:cs typeface="Arial" panose="020B0604020202020204" pitchFamily="34" charset="0"/>
              </a:rPr>
              <a:t> </a:t>
            </a:r>
            <a:br>
              <a:rPr lang="es-ES" altLang="es-ES" sz="3600">
                <a:solidFill>
                  <a:srgbClr val="000000"/>
                </a:solidFill>
                <a:latin typeface="Kristen ITC" panose="03050502040202030202" pitchFamily="66" charset="0"/>
                <a:cs typeface="Arial" panose="020B0604020202020204" pitchFamily="34" charset="0"/>
              </a:rPr>
            </a:br>
            <a:r>
              <a:rPr lang="es-ES" altLang="es-ES" sz="3300">
                <a:solidFill>
                  <a:srgbClr val="000000"/>
                </a:solidFill>
                <a:latin typeface="Kristen ITC" panose="03050502040202030202" pitchFamily="66" charset="0"/>
                <a:cs typeface="Arial" panose="020B0604020202020204" pitchFamily="34" charset="0"/>
              </a:rPr>
              <a:t>Puedes ver más entrando </a:t>
            </a:r>
            <a:br>
              <a:rPr lang="es-ES" altLang="es-ES" sz="3300">
                <a:solidFill>
                  <a:srgbClr val="000000"/>
                </a:solidFill>
                <a:latin typeface="Kristen ITC" panose="03050502040202030202" pitchFamily="66" charset="0"/>
                <a:cs typeface="Arial" panose="020B0604020202020204" pitchFamily="34" charset="0"/>
              </a:rPr>
            </a:br>
            <a:r>
              <a:rPr lang="es-ES" altLang="es-ES" sz="3300" b="1">
                <a:solidFill>
                  <a:srgbClr val="40F903"/>
                </a:solidFill>
                <a:latin typeface="Kristen ITC" panose="03050502040202030202" pitchFamily="66" charset="0"/>
                <a:cs typeface="Arial" panose="020B0604020202020204" pitchFamily="34" charset="0"/>
                <a:hlinkClick r:id="rId5"/>
              </a:rPr>
              <a:t>Aquí</a:t>
            </a:r>
            <a:endParaRPr lang="es-ES" altLang="es-ES" sz="3300" b="1">
              <a:solidFill>
                <a:srgbClr val="40F903"/>
              </a:solidFill>
              <a:latin typeface="Kristen ITC" panose="03050502040202030202" pitchFamily="66" charset="0"/>
              <a:cs typeface="Arial" panose="020B0604020202020204" pitchFamily="34" charset="0"/>
            </a:endParaRPr>
          </a:p>
        </p:txBody>
      </p:sp>
      <p:sp>
        <p:nvSpPr>
          <p:cNvPr id="4107" name="Text Box 11">
            <a:extLst>
              <a:ext uri="{FF2B5EF4-FFF2-40B4-BE49-F238E27FC236}">
                <a16:creationId xmlns:a16="http://schemas.microsoft.com/office/drawing/2014/main" id="{EEDD8FB0-D5B9-9223-E491-3E010BAE99B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000250" y="3543300"/>
            <a:ext cx="2000250" cy="144270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defTabSz="685800" fontAlgn="base">
              <a:spcBef>
                <a:spcPct val="50000"/>
              </a:spcBef>
              <a:spcAft>
                <a:spcPct val="0"/>
              </a:spcAft>
            </a:pPr>
            <a:r>
              <a:rPr lang="es-ES_tradnl" altLang="es-ES" sz="1350" b="1">
                <a:solidFill>
                  <a:srgbClr val="000000"/>
                </a:solidFill>
                <a:latin typeface="Kristen ITC" panose="03050502040202030202" pitchFamily="66" charset="0"/>
                <a:cs typeface="Arial" panose="020B0604020202020204" pitchFamily="34" charset="0"/>
              </a:rPr>
              <a:t>Además puedes recibir powerpoints en tu correo electrónico suscribiéndote aquí:</a:t>
            </a:r>
            <a:r>
              <a:rPr lang="es-ES_tradnl" altLang="es-ES" sz="1350" b="1">
                <a:solidFill>
                  <a:srgbClr val="0066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</a:p>
          <a:p>
            <a:pPr defTabSz="685800" fontAlgn="base">
              <a:spcBef>
                <a:spcPct val="50000"/>
              </a:spcBef>
              <a:spcAft>
                <a:spcPct val="0"/>
              </a:spcAft>
            </a:pPr>
            <a:endParaRPr lang="es-ES" altLang="es-ES" sz="1350" b="1">
              <a:solidFill>
                <a:srgbClr val="0066FF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4106" name="Picture 10">
            <a:hlinkClick r:id="rId7"/>
            <a:extLst>
              <a:ext uri="{FF2B5EF4-FFF2-40B4-BE49-F238E27FC236}">
                <a16:creationId xmlns:a16="http://schemas.microsoft.com/office/drawing/2014/main" id="{90C8727F-2354-B88A-AC2B-25A1B224ABB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72100" y="3143250"/>
            <a:ext cx="1771650" cy="17716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3" name="Picture 17">
            <a:extLst>
              <a:ext uri="{FF2B5EF4-FFF2-40B4-BE49-F238E27FC236}">
                <a16:creationId xmlns:a16="http://schemas.microsoft.com/office/drawing/2014/main" id="{AB3D947B-BA28-5B26-608D-D01DCE70731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71950" y="3657600"/>
            <a:ext cx="914400" cy="7429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7" name="Picture 21">
            <a:hlinkClick r:id="rId10"/>
            <a:extLst>
              <a:ext uri="{FF2B5EF4-FFF2-40B4-BE49-F238E27FC236}">
                <a16:creationId xmlns:a16="http://schemas.microsoft.com/office/drawing/2014/main" id="{8C202182-E82C-3290-475F-A6742EB26DE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43000" y="2228850"/>
            <a:ext cx="400050" cy="4000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8" name="Picture 22">
            <a:hlinkClick r:id="rId12"/>
            <a:extLst>
              <a:ext uri="{FF2B5EF4-FFF2-40B4-BE49-F238E27FC236}">
                <a16:creationId xmlns:a16="http://schemas.microsoft.com/office/drawing/2014/main" id="{B10E01A7-2B5E-A97F-4199-23360E3ACBA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43000" y="2628900"/>
            <a:ext cx="400050" cy="4000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9" name="Picture 23">
            <a:hlinkClick r:id="rId14"/>
            <a:extLst>
              <a:ext uri="{FF2B5EF4-FFF2-40B4-BE49-F238E27FC236}">
                <a16:creationId xmlns:a16="http://schemas.microsoft.com/office/drawing/2014/main" id="{8CBD8EFD-4815-337F-CD9C-DD3FA764DD7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43000" y="3028950"/>
            <a:ext cx="400050" cy="4000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20" name="Picture 24">
            <a:hlinkClick r:id="rId16"/>
            <a:extLst>
              <a:ext uri="{FF2B5EF4-FFF2-40B4-BE49-F238E27FC236}">
                <a16:creationId xmlns:a16="http://schemas.microsoft.com/office/drawing/2014/main" id="{194FAF4A-9A8E-E085-6688-0DFB873878C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43000" y="3429000"/>
            <a:ext cx="400050" cy="4000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22" name="Text Box 26">
            <a:extLst>
              <a:ext uri="{FF2B5EF4-FFF2-40B4-BE49-F238E27FC236}">
                <a16:creationId xmlns:a16="http://schemas.microsoft.com/office/drawing/2014/main" id="{C41E54D7-8094-151C-FB21-225A89F9C8D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143000" y="4914900"/>
            <a:ext cx="6858000" cy="253916"/>
          </a:xfrm>
          <a:prstGeom prst="rect">
            <a:avLst/>
          </a:prstGeom>
          <a:solidFill>
            <a:srgbClr val="34495E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defTabSz="685800" fontAlgn="base">
              <a:spcBef>
                <a:spcPct val="50000"/>
              </a:spcBef>
              <a:spcAft>
                <a:spcPct val="0"/>
              </a:spcAft>
            </a:pPr>
            <a:r>
              <a:rPr lang="es-ES" altLang="es-ES" sz="1050">
                <a:solidFill>
                  <a:srgbClr val="40F903"/>
                </a:solidFill>
                <a:latin typeface="Kristen ITC" panose="03050502040202030202" pitchFamily="66" charset="0"/>
                <a:cs typeface="Arial" panose="020B0604020202020204" pitchFamily="34" charset="0"/>
              </a:rPr>
              <a:t>Esta presentación powerpoint ha sido creada y compartida única y exclusivamente para mispps.com</a:t>
            </a:r>
          </a:p>
        </p:txBody>
      </p:sp>
      <p:pic>
        <p:nvPicPr>
          <p:cNvPr id="4123" name="Picture 27">
            <a:extLst>
              <a:ext uri="{FF2B5EF4-FFF2-40B4-BE49-F238E27FC236}">
                <a16:creationId xmlns:a16="http://schemas.microsoft.com/office/drawing/2014/main" id="{80F6A911-534C-7D8D-3628-1C6B0F15F22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0093988">
            <a:off x="4229100" y="628650"/>
            <a:ext cx="3619500" cy="15811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760540680"/>
      </p:ext>
    </p:extLst>
  </p:cSld>
  <p:clrMapOvr>
    <a:masterClrMapping/>
  </p:clrMapOvr>
  <p:transition spd="slow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sound001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124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919</TotalTime>
  <Words>186</Words>
  <Application>Microsoft Office PowerPoint</Application>
  <PresentationFormat>Presentación en pantalla (16:9)</PresentationFormat>
  <Paragraphs>26</Paragraphs>
  <Slides>18</Slides>
  <Notes>0</Notes>
  <HiddenSlides>0</HiddenSlides>
  <MMClips>1</MMClips>
  <ScaleCrop>false</ScaleCrop>
  <HeadingPairs>
    <vt:vector size="6" baseType="variant">
      <vt:variant>
        <vt:lpstr>Fuentes usadas</vt:lpstr>
      </vt:variant>
      <vt:variant>
        <vt:i4>4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18</vt:i4>
      </vt:variant>
    </vt:vector>
  </HeadingPairs>
  <TitlesOfParts>
    <vt:vector size="24" baseType="lpstr">
      <vt:lpstr>ScalaJewel Crystal</vt:lpstr>
      <vt:lpstr>ChopinScript</vt:lpstr>
      <vt:lpstr>Arial</vt:lpstr>
      <vt:lpstr>Kristen ITC</vt:lpstr>
      <vt:lpstr>Tema de Office</vt:lpstr>
      <vt:lpstr>Diseño predeterminado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Usuario</dc:creator>
  <cp:lastModifiedBy>Guillermo Arroyo Moreno</cp:lastModifiedBy>
  <cp:revision>15</cp:revision>
  <dcterms:created xsi:type="dcterms:W3CDTF">2023-09-02T14:51:35Z</dcterms:created>
  <dcterms:modified xsi:type="dcterms:W3CDTF">2024-03-02T23:27:11Z</dcterms:modified>
</cp:coreProperties>
</file>