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64" r:id="rId4"/>
    <p:sldId id="263" r:id="rId5"/>
    <p:sldId id="262" r:id="rId6"/>
    <p:sldId id="261" r:id="rId7"/>
    <p:sldId id="265" r:id="rId8"/>
    <p:sldId id="266" r:id="rId9"/>
    <p:sldId id="259" r:id="rId10"/>
    <p:sldId id="269" r:id="rId11"/>
    <p:sldId id="268" r:id="rId12"/>
    <p:sldId id="258" r:id="rId13"/>
    <p:sldId id="271" r:id="rId14"/>
    <p:sldId id="267" r:id="rId15"/>
    <p:sldId id="270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f8UA4HaGQbz1Icwzvclaw" hashData="LIQ7O5DkJJvonUZiosmdkOee3i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0000"/>
    <a:srgbClr val="990099"/>
    <a:srgbClr val="000099"/>
    <a:srgbClr val="2B67A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246" autoAdjust="0"/>
    <p:restoredTop sz="94660"/>
  </p:normalViewPr>
  <p:slideViewPr>
    <p:cSldViewPr>
      <p:cViewPr>
        <p:scale>
          <a:sx n="40" d="100"/>
          <a:sy n="40" d="100"/>
        </p:scale>
        <p:origin x="-1308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37B-BD24-451E-A98C-10806B8F9247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5195E-E60D-457F-BD61-7101FD931F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37B-BD24-451E-A98C-10806B8F9247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5195E-E60D-457F-BD61-7101FD931F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37B-BD24-451E-A98C-10806B8F9247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5195E-E60D-457F-BD61-7101FD931F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37B-BD24-451E-A98C-10806B8F9247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5195E-E60D-457F-BD61-7101FD931F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37B-BD24-451E-A98C-10806B8F9247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5195E-E60D-457F-BD61-7101FD931F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37B-BD24-451E-A98C-10806B8F9247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5195E-E60D-457F-BD61-7101FD931F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37B-BD24-451E-A98C-10806B8F9247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5195E-E60D-457F-BD61-7101FD931F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37B-BD24-451E-A98C-10806B8F9247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5195E-E60D-457F-BD61-7101FD931F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37B-BD24-451E-A98C-10806B8F9247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5195E-E60D-457F-BD61-7101FD931F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37B-BD24-451E-A98C-10806B8F9247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5195E-E60D-457F-BD61-7101FD931F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37B-BD24-451E-A98C-10806B8F9247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5195E-E60D-457F-BD61-7101FD931F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5156BC-4C49-4C29-A613-337A084115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7637B-BD24-451E-A98C-10806B8F9247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5195E-E60D-457F-BD61-7101FD931F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89A7411-9393-4627-BC8F-63D834CD171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0.png"/><Relationship Id="rId7" Type="http://schemas.openxmlformats.org/officeDocument/2006/relationships/image" Target="../media/image2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te-couple-kissing-sad-love-32186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ute-couple-kissing-sad-love-32186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ute-couple-kissing-sad-love-32186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571604" y="500042"/>
            <a:ext cx="2000250" cy="1295401"/>
          </a:xfrm>
          <a:prstGeom prst="rect">
            <a:avLst/>
          </a:prstGeom>
          <a:noFill/>
        </p:spPr>
      </p:pic>
      <p:pic>
        <p:nvPicPr>
          <p:cNvPr id="13316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643306" y="785794"/>
            <a:ext cx="1638300" cy="1066801"/>
          </a:xfrm>
          <a:prstGeom prst="rect">
            <a:avLst/>
          </a:prstGeom>
          <a:noFill/>
        </p:spPr>
      </p:pic>
      <p:pic>
        <p:nvPicPr>
          <p:cNvPr id="13318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786446" y="571480"/>
            <a:ext cx="1885950" cy="1181101"/>
          </a:xfrm>
          <a:prstGeom prst="rect">
            <a:avLst/>
          </a:prstGeom>
          <a:noFill/>
        </p:spPr>
      </p:pic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2571736" y="1714488"/>
            <a:ext cx="2000250" cy="1295401"/>
          </a:xfrm>
          <a:prstGeom prst="rect">
            <a:avLst/>
          </a:prstGeom>
          <a:noFill/>
        </p:spPr>
      </p:pic>
      <p:pic>
        <p:nvPicPr>
          <p:cNvPr id="13320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4786314" y="1643050"/>
            <a:ext cx="1571625" cy="1485900"/>
          </a:xfrm>
          <a:prstGeom prst="rect">
            <a:avLst/>
          </a:prstGeom>
          <a:noFill/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8">
            <a:lum bright="20000" contrast="40000"/>
          </a:blip>
          <a:srcRect/>
          <a:stretch>
            <a:fillRect/>
          </a:stretch>
        </p:blipFill>
        <p:spPr bwMode="auto">
          <a:xfrm>
            <a:off x="5929322" y="6143644"/>
            <a:ext cx="2771772" cy="2969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ndAc>
      <p:stSnd loop="1">
        <p:snd r:embed="rId2" name="AUTUMN ROSE  ( Ernesto Cortazar ).wm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000"/>
                            </p:stCondLst>
                            <p:childTnLst>
                              <p:par>
                                <p:cTn id="5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800" decel="100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78-couple-of-hearts-1280x800-digital-art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378-couple-of-hearts-1280x800-digital-art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378-couple-of-hearts-1280x800-digital-art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285852" y="164305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 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4786314" y="1643050"/>
            <a:ext cx="39290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día me acerco más a ti…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tus costumbres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96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6" name="5 Imagen" descr="96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2500306"/>
            <a:ext cx="4000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A tus días, a las noches que te envuelven a tu cálida sonrisa...</a:t>
            </a:r>
          </a:p>
          <a:p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094848-letter-lo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65094848-letter-lo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65094848-letter-lo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4929198"/>
            <a:ext cx="39308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me voy metiendo de lleno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cada uno de tus sentidos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t Couples Making Lo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ot Couples Making Lo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Hot Couples Making Lo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868" y="2428868"/>
            <a:ext cx="36086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cada vez estoy mas cerca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cada día estoy contigo...</a:t>
            </a:r>
          </a:p>
          <a:p>
            <a:pPr algn="ctr"/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xfon.com-126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uxfon.com-126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luxfon.com-126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34" y="500042"/>
            <a:ext cx="334739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pasamos tan lindo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alcanzamos lo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divino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6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 LIBRE Wallpaper__yv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UJER LIBRE Wallpaper__yv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UJER LIBRE Wallpaper__yv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472" y="1000108"/>
            <a:ext cx="36199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nos olvidamos del mundo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para sentir que vivimos...</a:t>
            </a:r>
          </a:p>
          <a:p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ubes-de-corazón-wallpapers_27035_2560x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ubes-de-corazón-wallpapers_27035_2560x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nubes-de-corazón-wallpapers_27035_2560x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572000" y="1071546"/>
            <a:ext cx="39260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se hace grande lo nuestro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 creciendo contra todo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ost1049374_img4_5c0a6547d5db8a88b2f87e41c1b940b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ost1049374_img4_5c0a6547d5db8a88b2f87e41c1b940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post1049374_img4_5c0a6547d5db8a88b2f87e41c1b940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5008" y="1571612"/>
            <a:ext cx="29289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Y sin medida, ni reservas nos buscamos como locos...</a:t>
            </a:r>
          </a:p>
          <a:p>
            <a:pPr algn="ctr"/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mantic_love_romantic_couple_wallpaper_download_free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Romantic_love_romantic_couple_wallpaper_download_free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Romantic_love_romantic_couple_wallpaper_download_free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4214818"/>
            <a:ext cx="403507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Y en cada encuentro nuestro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descubrimos poco a poco,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que al final hemos nacido...</a:t>
            </a:r>
          </a:p>
          <a:p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xual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exual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exual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071802" y="5572140"/>
            <a:ext cx="52677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¡Solo el uno para el otro! </a:t>
            </a:r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2857488" y="1071546"/>
            <a:ext cx="300748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Cada día me acerco más a ti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tus costumbres,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tus días,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las noches que te envuelven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tu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calida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sonrisa...</a:t>
            </a:r>
          </a:p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me voy metiendo de lleno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cada uno de tus sentidos,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vez estoy mas cerca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día estoy contigo...</a:t>
            </a:r>
          </a:p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pasamos tan lindo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alcanzamos lo divino,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olvidamos del mundo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sentir que vivimos...</a:t>
            </a:r>
          </a:p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se hace grande lo nuestro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 creciendo contra todo,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sin medida, ni reservas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buscamos como locos...</a:t>
            </a:r>
          </a:p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en cada encuentro nuestro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descubrimos poco a poco,</a:t>
            </a:r>
            <a:b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al final hemos nacido...</a:t>
            </a:r>
          </a:p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¡Solo el uno para el otro</a:t>
            </a:r>
            <a:r>
              <a:rPr lang="es-ES" sz="1400" dirty="0" smtClean="0"/>
              <a:t>! </a:t>
            </a:r>
          </a:p>
          <a:p>
            <a:endParaRPr lang="es-ES" sz="1400" dirty="0"/>
          </a:p>
        </p:txBody>
      </p:sp>
      <p:sp>
        <p:nvSpPr>
          <p:cNvPr id="6" name="5 CuadroTexto"/>
          <p:cNvSpPr txBox="1"/>
          <p:nvPr/>
        </p:nvSpPr>
        <p:spPr>
          <a:xfrm>
            <a:off x="3643306" y="5715016"/>
            <a:ext cx="27029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Autor: Jorge Luis Borges</a:t>
            </a:r>
            <a:endParaRPr lang="es-ES" dirty="0" smtClean="0"/>
          </a:p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643174" y="571480"/>
            <a:ext cx="3392275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/>
              <a:t>El uno para el otro...</a:t>
            </a:r>
            <a:endParaRPr lang="es-ES" sz="2800" dirty="0" smtClean="0"/>
          </a:p>
          <a:p>
            <a:endParaRPr lang="es-ES" dirty="0"/>
          </a:p>
        </p:txBody>
      </p:sp>
      <p:pic>
        <p:nvPicPr>
          <p:cNvPr id="9" name="8 Marcador de contenido" descr="CORAZONES (67)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Tm="29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Decoracion-para-una-cena-romantica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Decoracion-para-una-cena-romantica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3214678" y="6072206"/>
            <a:ext cx="4019550" cy="4953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UNO PARA EL OT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UNO PARA EL OTRO</Template>
  <TotalTime>0</TotalTime>
  <Words>116</Words>
  <Application>Microsoft Office PowerPoint</Application>
  <PresentationFormat>Presentación en pantalla (4:3)</PresentationFormat>
  <Paragraphs>35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EL UNO PARA EL OTRO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2013-05-09T18:20:54Z</dcterms:created>
  <dcterms:modified xsi:type="dcterms:W3CDTF">2013-05-09T18:26:39Z</dcterms:modified>
</cp:coreProperties>
</file>