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MEdV/odRHxnDErYzRa7yg==" hashData="ES7uRPW8VU/wZp60FfMpFSElPhPoLFtNOrBPgoJ8rWeBaiDt46/wkp1+YMEv2TWEtfOsxSOuS6/AKIxCFXQfz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90" d="100"/>
          <a:sy n="90" d="100"/>
        </p:scale>
        <p:origin x="750" y="3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E16F898-0E71-3A2E-3713-18FAA76F7D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C4874B6-7445-7C83-A792-C8B2DD0D86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395FA8E-24BC-A2BC-CC7C-3A984F16FB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DC72E-A123-402D-89F0-5BE8D2464090}" type="datetimeFigureOut">
              <a:rPr lang="es-ES" smtClean="0"/>
              <a:t>07/07/2025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91271FE-CBEB-9B55-9A97-A2718B41CD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626171B-B6C1-7C51-B804-4D185BB59B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14CFB-6F95-467F-AEE8-EC70E951F08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310199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BF4D43B-1175-5333-1692-BB7498AE8F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5B2731F-D5AA-C323-D71A-D7DF249610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040D6A9-EF63-5E5D-CA0F-98FE9130B5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DC72E-A123-402D-89F0-5BE8D2464090}" type="datetimeFigureOut">
              <a:rPr lang="es-ES" smtClean="0"/>
              <a:t>07/07/2025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A3253D2-6D3F-C9A3-64E5-4E7CAFFF5A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08ACCFA-8713-2186-CEE7-AA92239B25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14CFB-6F95-467F-AEE8-EC70E951F08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749090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1B61E58-4DC0-AC8B-CE7B-1833E7D6B3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0EBCBFA-A881-8A9F-D4E2-396609E7E2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F399F4F-9E7A-8193-B688-F8A8702BB8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DC72E-A123-402D-89F0-5BE8D2464090}" type="datetimeFigureOut">
              <a:rPr lang="es-ES" smtClean="0"/>
              <a:t>07/07/2025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CDD3FC8-CC7E-EBA4-B411-66FFD87BC2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3934D36-EC68-B323-E26D-F7F82B7B46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14CFB-6F95-467F-AEE8-EC70E951F08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350455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EEAC1B1-0179-548D-EB17-BB78FF270A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800C6EE-B962-50D2-9059-06CDA30EF2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088BCA0-3D68-222C-AFA1-C0B3920FB7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A7C0BD5-1E1A-B82D-9146-40E003F6B2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DC72E-A123-402D-89F0-5BE8D2464090}" type="datetimeFigureOut">
              <a:rPr lang="es-ES" smtClean="0"/>
              <a:t>07/07/2025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E077924-42B6-6E46-7D52-693909E81D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F2175CB-4F08-AA6C-5B55-A6980BB172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14CFB-6F95-467F-AEE8-EC70E951F08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569412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709EA48-2368-EFF6-131E-24C6C8389C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79A2D6A-8AC8-359B-DC4E-8DBCB2DDF3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66567918-F374-C65B-F14D-FE5878073A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86A9DD21-44DB-CA51-C7B6-F626A9A304E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527EA20B-E41A-B8FD-A546-581FF56C959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5F7AB87A-8B55-5FDC-EA77-7F65917236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DC72E-A123-402D-89F0-5BE8D2464090}" type="datetimeFigureOut">
              <a:rPr lang="es-ES" smtClean="0"/>
              <a:t>07/07/2025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35587232-45E4-9F80-F520-BBD726430F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F53102A6-E320-4028-84FF-35B314B228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14CFB-6F95-467F-AEE8-EC70E951F08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378553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BF959BD-BC5F-4547-B315-3AB4C64110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8F692764-DF6B-E29C-7FFC-67FE92B819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DC72E-A123-402D-89F0-5BE8D2464090}" type="datetimeFigureOut">
              <a:rPr lang="es-ES" smtClean="0"/>
              <a:t>07/07/2025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E198A65E-56F4-BD40-8E7A-EF36ACCF24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EDBF7B2A-C923-D3DA-0A6D-63CCEDA6FA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14CFB-6F95-467F-AEE8-EC70E951F08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405771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2CCA3862-A712-9053-1088-D36BC272B7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DC72E-A123-402D-89F0-5BE8D2464090}" type="datetimeFigureOut">
              <a:rPr lang="es-ES" smtClean="0"/>
              <a:t>07/07/2025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01D03C85-8877-1949-CE89-0549D67152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061610E3-5121-4A73-E8D8-98627F9CFC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14CFB-6F95-467F-AEE8-EC70E951F08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490841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812153F-6094-64D7-BC2E-4D2B9B222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61475D8-1141-1CB8-3A0B-1721E0CA2F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7850A725-83E0-86CE-A009-C42AF7CBE4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3DC117B-7F69-5E48-39DC-A8D20C33C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DC72E-A123-402D-89F0-5BE8D2464090}" type="datetimeFigureOut">
              <a:rPr lang="es-ES" smtClean="0"/>
              <a:t>07/07/2025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F74BF0F-B85C-DA92-1642-9716F5ED8C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251A9C2-B9BE-2819-7B4D-B6733FC75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14CFB-6F95-467F-AEE8-EC70E951F08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295938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5CCC799-98EE-7824-50BA-923D24DF5F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DD8A6C5C-A568-062E-C2D3-9AC4A43E32A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18E839A-D770-1287-C3B2-A4CD9765FD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085F0DF-8CA7-5BFA-10AF-ABE1CB16D6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DC72E-A123-402D-89F0-5BE8D2464090}" type="datetimeFigureOut">
              <a:rPr lang="es-ES" smtClean="0"/>
              <a:t>07/07/2025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7AC99CE-62F2-A00B-FE77-7CCC6CAE0B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9818955-ACF0-2CCC-ADC7-9F5B492AEC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14CFB-6F95-467F-AEE8-EC70E951F08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885765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868EEBC-5EC4-8C23-6C94-E1AA85999D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925D56CE-36DE-06A8-D3F6-C7F2909787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5099D8B-C20F-E203-2B6E-545DDA6ECD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DC72E-A123-402D-89F0-5BE8D2464090}" type="datetimeFigureOut">
              <a:rPr lang="es-ES" smtClean="0"/>
              <a:t>07/07/2025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C566739-69CE-FB37-EB90-0563949939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9087979-FA1C-A15F-3BB2-2E63F19FAB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14CFB-6F95-467F-AEE8-EC70E951F08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217536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86F753C9-29B5-3B67-7C5F-8B79D705FB9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EA99CB6-C7E0-338D-F0DC-25E4541FB9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2323C4B-AC26-FCC8-A4CC-B340949F93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DC72E-A123-402D-89F0-5BE8D2464090}" type="datetimeFigureOut">
              <a:rPr lang="es-ES" smtClean="0"/>
              <a:t>07/07/2025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90BE870-72DC-5071-87D1-F961346806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9B47080-C88C-B0F8-CA6E-8859C700F9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14CFB-6F95-467F-AEE8-EC70E951F08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333708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21DFE82-CED6-48BE-6CE9-E3E41A7A4E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523C117-323E-FFB6-0F52-FD7CD48661B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81C6C0F-409E-4A90-A3D2-009CD836CB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47671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D138C881-FF2F-E9E4-804F-12D7C269FF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D2A89FE-BF70-51C9-0FB2-FEBCC0CDBF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157BDD3-75EC-3D18-4BBB-7E576A34F56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FDC72E-A123-402D-89F0-5BE8D2464090}" type="datetimeFigureOut">
              <a:rPr lang="es-ES" smtClean="0"/>
              <a:t>07/07/2025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703C907-61D2-1893-30AF-BD9A3D0505D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B5FDA14-CA17-CD3D-F2B4-151F15485E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F14CFB-6F95-467F-AEE8-EC70E951F08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659757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17228F15-1BE6-244C-DBE3-0829CF36EA27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9140677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jp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gif"/><Relationship Id="rId11" Type="http://schemas.openxmlformats.org/officeDocument/2006/relationships/image" Target="../media/image7.gif"/><Relationship Id="rId5" Type="http://schemas.openxmlformats.org/officeDocument/2006/relationships/image" Target="../media/image2.png"/><Relationship Id="rId10" Type="http://schemas.openxmlformats.org/officeDocument/2006/relationships/hyperlink" Target="mailto:jrvallea@outlook.es" TargetMode="External"/><Relationship Id="rId4" Type="http://schemas.openxmlformats.org/officeDocument/2006/relationships/image" Target="../media/image1.jpg"/><Relationship Id="rId9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3.png"/><Relationship Id="rId18" Type="http://schemas.openxmlformats.org/officeDocument/2006/relationships/image" Target="../media/image16.png"/><Relationship Id="rId3" Type="http://schemas.openxmlformats.org/officeDocument/2006/relationships/audio" Target="../media/audio1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1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9.png"/><Relationship Id="rId11" Type="http://schemas.openxmlformats.org/officeDocument/2006/relationships/image" Target="../media/image1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8.png"/><Relationship Id="rId9" Type="http://schemas.openxmlformats.org/officeDocument/2006/relationships/image" Target="../media/image1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2" name="Picture 10">
            <a:extLst>
              <a:ext uri="{FF2B5EF4-FFF2-40B4-BE49-F238E27FC236}">
                <a16:creationId xmlns:a16="http://schemas.microsoft.com/office/drawing/2014/main" id="{5E987DF4-13C3-A213-59A2-392CD7977FAE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08" b="7275"/>
          <a:stretch/>
        </p:blipFill>
        <p:spPr bwMode="auto">
          <a:xfrm flipH="1">
            <a:off x="5741581" y="-1"/>
            <a:ext cx="6315738" cy="685800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0ED02571-95AE-ADD4-24F4-8E63A35F0F68}"/>
              </a:ext>
            </a:extLst>
          </p:cNvPr>
          <p:cNvSpPr txBox="1"/>
          <p:nvPr/>
        </p:nvSpPr>
        <p:spPr>
          <a:xfrm>
            <a:off x="304802" y="1010944"/>
            <a:ext cx="424593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3600" i="1" dirty="0">
                <a:highlight>
                  <a:srgbClr val="FFFF00"/>
                </a:highlight>
                <a:latin typeface="Papyrus" panose="03070502060502030205" pitchFamily="66" charset="0"/>
              </a:rPr>
              <a:t>El silencio también es pasión</a:t>
            </a:r>
            <a:endParaRPr lang="es-ES" sz="3600" dirty="0">
              <a:latin typeface="Papyrus" panose="03070502060502030205" pitchFamily="66" charset="0"/>
            </a:endParaRPr>
          </a:p>
        </p:txBody>
      </p:sp>
      <p:pic>
        <p:nvPicPr>
          <p:cNvPr id="12" name="audio1">
            <a:hlinkClick r:id="" action="ppaction://media"/>
            <a:extLst>
              <a:ext uri="{FF2B5EF4-FFF2-40B4-BE49-F238E27FC236}">
                <a16:creationId xmlns:a16="http://schemas.microsoft.com/office/drawing/2014/main" id="{1A605A16-9966-BB0E-BFAA-FD02B637B49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160033" y="7899400"/>
            <a:ext cx="487363" cy="487363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18B0F10B-C735-6A5A-9070-9C84E1BE0F5B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1219971">
            <a:off x="5857304" y="109735"/>
            <a:ext cx="6073136" cy="6663403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4802E9ED-112F-8CD1-4880-D9C81314AA3E}"/>
              </a:ext>
            </a:extLst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49" r="17149"/>
          <a:stretch/>
        </p:blipFill>
        <p:spPr>
          <a:xfrm>
            <a:off x="5374758" y="361507"/>
            <a:ext cx="6321056" cy="609245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72A7EF99-5EDC-451E-C43C-32887EE3AAA6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1219971">
            <a:off x="5487367" y="482205"/>
            <a:ext cx="6104394" cy="5881418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DD4CF160-1D7E-D6D4-D3F1-1FB2695B4D35}"/>
              </a:ext>
            </a:extLst>
          </p:cNvPr>
          <p:cNvSpPr txBox="1"/>
          <p:nvPr/>
        </p:nvSpPr>
        <p:spPr>
          <a:xfrm>
            <a:off x="294447" y="4889871"/>
            <a:ext cx="418186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000" i="1" dirty="0">
                <a:highlight>
                  <a:srgbClr val="FFFF00"/>
                </a:highlight>
                <a:latin typeface="Papyrus" panose="03070502060502030205" pitchFamily="66" charset="0"/>
              </a:rPr>
              <a:t>El silencio crea voces en tu</a:t>
            </a:r>
          </a:p>
          <a:p>
            <a:pPr algn="ctr"/>
            <a:r>
              <a:rPr lang="es-ES" sz="2000" i="1" dirty="0">
                <a:highlight>
                  <a:srgbClr val="FFFF00"/>
                </a:highlight>
                <a:latin typeface="Papyrus" panose="03070502060502030205" pitchFamily="66" charset="0"/>
              </a:rPr>
              <a:t>Alma. Y grita un nombre. </a:t>
            </a:r>
          </a:p>
          <a:p>
            <a:pPr algn="ctr"/>
            <a:r>
              <a:rPr lang="es-ES" sz="2000" i="1" dirty="0">
                <a:highlight>
                  <a:srgbClr val="FFFF00"/>
                </a:highlight>
                <a:latin typeface="Papyrus" panose="03070502060502030205" pitchFamily="66" charset="0"/>
              </a:rPr>
              <a:t>Lo devuelve repetido mil veces.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4F57E3FA-8D01-1BE2-3654-2B649C57B862}"/>
              </a:ext>
            </a:extLst>
          </p:cNvPr>
          <p:cNvSpPr txBox="1"/>
          <p:nvPr/>
        </p:nvSpPr>
        <p:spPr>
          <a:xfrm>
            <a:off x="1029993" y="5905534"/>
            <a:ext cx="2703327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000" i="1" dirty="0">
                <a:highlight>
                  <a:srgbClr val="FFFF00"/>
                </a:highlight>
                <a:latin typeface="Papyrus" panose="03070502060502030205" pitchFamily="66" charset="0"/>
              </a:rPr>
              <a:t>El silencio también es pasión.</a:t>
            </a:r>
          </a:p>
        </p:txBody>
      </p:sp>
      <p:pic>
        <p:nvPicPr>
          <p:cNvPr id="10" name="Imagen 9" descr="Imagen en blanco y negro de una persona con lentes oscuros&#10;&#10;El contenido generado por IA puede ser incorrecto.">
            <a:extLst>
              <a:ext uri="{FF2B5EF4-FFF2-40B4-BE49-F238E27FC236}">
                <a16:creationId xmlns:a16="http://schemas.microsoft.com/office/drawing/2014/main" id="{AB18F157-310B-69DF-07A2-11090A81BF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66"/>
          <a:stretch/>
        </p:blipFill>
        <p:spPr>
          <a:xfrm>
            <a:off x="4997302" y="733647"/>
            <a:ext cx="6347637" cy="538007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4C892200-CF69-57E9-6BCC-085044A56E1A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1219971">
            <a:off x="5101073" y="890928"/>
            <a:ext cx="6090425" cy="5106461"/>
          </a:xfrm>
          <a:prstGeom prst="rect">
            <a:avLst/>
          </a:prstGeom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819AE7E4-E939-EE8B-066E-4F1B4E2AE237}"/>
              </a:ext>
            </a:extLst>
          </p:cNvPr>
          <p:cNvSpPr txBox="1"/>
          <p:nvPr/>
        </p:nvSpPr>
        <p:spPr>
          <a:xfrm>
            <a:off x="373799" y="4590226"/>
            <a:ext cx="4136066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000" i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highlight>
                  <a:srgbClr val="00FF00"/>
                </a:highlight>
                <a:latin typeface="Papyrus" panose="03070502060502030205" pitchFamily="66" charset="0"/>
              </a:rPr>
              <a:t>Te desea, te extraña, te inventa. el</a:t>
            </a:r>
          </a:p>
          <a:p>
            <a:pPr algn="ctr"/>
            <a:r>
              <a:rPr lang="es-ES" sz="2000" i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highlight>
                  <a:srgbClr val="00FF00"/>
                </a:highlight>
                <a:latin typeface="Papyrus" panose="03070502060502030205" pitchFamily="66" charset="0"/>
              </a:rPr>
              <a:t>Silencio es la noche, para compartir </a:t>
            </a:r>
          </a:p>
          <a:p>
            <a:pPr algn="ctr"/>
            <a:r>
              <a:rPr lang="es-ES" sz="2000" i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highlight>
                  <a:srgbClr val="00FF00"/>
                </a:highlight>
                <a:latin typeface="Papyrus" panose="03070502060502030205" pitchFamily="66" charset="0"/>
              </a:rPr>
              <a:t>En los sueños con quien amas.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1A806E23-7427-F9E7-7A34-9C779A8A05B7}"/>
              </a:ext>
            </a:extLst>
          </p:cNvPr>
          <p:cNvSpPr txBox="1"/>
          <p:nvPr/>
        </p:nvSpPr>
        <p:spPr>
          <a:xfrm>
            <a:off x="318976" y="5605889"/>
            <a:ext cx="4136066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000" i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highlight>
                  <a:srgbClr val="00FF00"/>
                </a:highlight>
                <a:latin typeface="Papyrus" panose="03070502060502030205" pitchFamily="66" charset="0"/>
              </a:rPr>
              <a:t>El silencio tiene amigos, como el secreto</a:t>
            </a:r>
          </a:p>
          <a:p>
            <a:pPr algn="ctr"/>
            <a:r>
              <a:rPr lang="es-ES" sz="2000" i="1" dirty="0"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highlight>
                  <a:srgbClr val="00FF00"/>
                </a:highlight>
                <a:latin typeface="Papyrus" panose="03070502060502030205" pitchFamily="66" charset="0"/>
              </a:rPr>
              <a:t>Su intimo amigo.</a:t>
            </a:r>
          </a:p>
        </p:txBody>
      </p:sp>
      <p:pic>
        <p:nvPicPr>
          <p:cNvPr id="15" name="Imagen 14" descr="Imagen en blanco y negro de una mujer sentada en una silla&#10;&#10;El contenido generado por IA puede ser incorrecto.">
            <a:extLst>
              <a:ext uri="{FF2B5EF4-FFF2-40B4-BE49-F238E27FC236}">
                <a16:creationId xmlns:a16="http://schemas.microsoft.com/office/drawing/2014/main" id="{414DA8D1-FFEB-0DE1-E9CF-B5272F5CC38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6428" y="1095153"/>
            <a:ext cx="6326372" cy="466769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16" name="Text Box 20">
            <a:extLst>
              <a:ext uri="{FF2B5EF4-FFF2-40B4-BE49-F238E27FC236}">
                <a16:creationId xmlns:a16="http://schemas.microsoft.com/office/drawing/2014/main" id="{70A5AA23-C709-2AD3-2757-678190003C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" y="6953250"/>
            <a:ext cx="355282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 dirty="0">
                <a:latin typeface="Andy" pitchFamily="66" charset="0"/>
              </a:rPr>
              <a:t>jrvallegomez@outlook.es</a:t>
            </a:r>
          </a:p>
        </p:txBody>
      </p:sp>
      <p:sp>
        <p:nvSpPr>
          <p:cNvPr id="17" name="Text Box 19">
            <a:extLst>
              <a:ext uri="{FF2B5EF4-FFF2-40B4-BE49-F238E27FC236}">
                <a16:creationId xmlns:a16="http://schemas.microsoft.com/office/drawing/2014/main" id="{B8F5F02D-58AB-7A6D-BA43-EF66F569FC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589018" y="6193736"/>
            <a:ext cx="252700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4000" i="1" dirty="0" err="1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Papyrus" panose="03070502060502030205" pitchFamily="66" charset="0"/>
              </a:rPr>
              <a:t>jrvg</a:t>
            </a:r>
            <a:endParaRPr lang="es-ES" altLang="es-ES" sz="4000" i="1" dirty="0"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Papyrus" panose="03070502060502030205" pitchFamily="66" charset="0"/>
            </a:endParaRPr>
          </a:p>
        </p:txBody>
      </p:sp>
      <p:pic>
        <p:nvPicPr>
          <p:cNvPr id="18" name="Imagen 17">
            <a:extLst>
              <a:ext uri="{FF2B5EF4-FFF2-40B4-BE49-F238E27FC236}">
                <a16:creationId xmlns:a16="http://schemas.microsoft.com/office/drawing/2014/main" id="{A34849F9-E3BA-6640-5878-56FD8CB10290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1219971">
            <a:off x="4758029" y="1173657"/>
            <a:ext cx="6139303" cy="4467687"/>
          </a:xfrm>
          <a:prstGeom prst="rect">
            <a:avLst/>
          </a:prstGeom>
        </p:spPr>
      </p:pic>
      <p:sp>
        <p:nvSpPr>
          <p:cNvPr id="19" name="CuadroTexto 18">
            <a:extLst>
              <a:ext uri="{FF2B5EF4-FFF2-40B4-BE49-F238E27FC236}">
                <a16:creationId xmlns:a16="http://schemas.microsoft.com/office/drawing/2014/main" id="{B4CF8258-829A-C2AD-0A4C-867AB2E574A2}"/>
              </a:ext>
            </a:extLst>
          </p:cNvPr>
          <p:cNvSpPr txBox="1"/>
          <p:nvPr/>
        </p:nvSpPr>
        <p:spPr>
          <a:xfrm>
            <a:off x="286746" y="4267014"/>
            <a:ext cx="3702124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1800" i="1" dirty="0">
                <a:highlight>
                  <a:srgbClr val="00FFFF"/>
                </a:highlight>
                <a:latin typeface="Bell MT" panose="02020503060305020303" pitchFamily="18" charset="0"/>
              </a:rPr>
              <a:t> </a:t>
            </a:r>
            <a:r>
              <a:rPr lang="es-ES" sz="2000" i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highlight>
                  <a:srgbClr val="00FFFF"/>
                </a:highlight>
                <a:latin typeface="Papyrus" panose="03070502060502030205" pitchFamily="66" charset="0"/>
              </a:rPr>
              <a:t>¿ Sabes un secreto ?</a:t>
            </a:r>
          </a:p>
          <a:p>
            <a:pPr algn="ctr"/>
            <a:r>
              <a:rPr lang="es-ES" sz="2000" i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highlight>
                  <a:srgbClr val="00FFFF"/>
                </a:highlight>
                <a:latin typeface="Papyrus" panose="03070502060502030205" pitchFamily="66" charset="0"/>
              </a:rPr>
              <a:t>Al silencio le gustas tu.</a:t>
            </a:r>
          </a:p>
          <a:p>
            <a:pPr algn="ctr"/>
            <a:r>
              <a:rPr lang="es-ES" sz="2000" i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highlight>
                  <a:srgbClr val="00FFFF"/>
                </a:highlight>
                <a:latin typeface="Papyrus" panose="03070502060502030205" pitchFamily="66" charset="0"/>
              </a:rPr>
              <a:t>¿ Sabrás guardar el secreto</a:t>
            </a: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12695EB7-BDB9-40FF-63DF-D31EADA04BF3}"/>
              </a:ext>
            </a:extLst>
          </p:cNvPr>
          <p:cNvSpPr txBox="1"/>
          <p:nvPr/>
        </p:nvSpPr>
        <p:spPr>
          <a:xfrm>
            <a:off x="93699" y="5282677"/>
            <a:ext cx="4088219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1800" i="1" dirty="0">
                <a:highlight>
                  <a:srgbClr val="00FFFF"/>
                </a:highlight>
                <a:latin typeface="Bell MT" panose="02020503060305020303" pitchFamily="18" charset="0"/>
              </a:rPr>
              <a:t> </a:t>
            </a:r>
            <a:r>
              <a:rPr lang="es-ES" sz="2000" i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highlight>
                  <a:srgbClr val="00FFFF"/>
                </a:highlight>
                <a:latin typeface="Papyrus" panose="03070502060502030205" pitchFamily="66" charset="0"/>
              </a:rPr>
              <a:t>? No se lo digas</a:t>
            </a:r>
          </a:p>
          <a:p>
            <a:pPr algn="ctr"/>
            <a:r>
              <a:rPr lang="es-ES" sz="2000" i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highlight>
                  <a:srgbClr val="00FFFF"/>
                </a:highlight>
                <a:latin typeface="Papyrus" panose="03070502060502030205" pitchFamily="66" charset="0"/>
              </a:rPr>
              <a:t>A nadie. Tu eres el hermoso secreto, pero</a:t>
            </a:r>
          </a:p>
          <a:p>
            <a:pPr algn="ctr"/>
            <a:r>
              <a:rPr lang="es-ES" sz="2000" i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highlight>
                  <a:srgbClr val="00FFFF"/>
                </a:highlight>
                <a:latin typeface="Papyrus" panose="03070502060502030205" pitchFamily="66" charset="0"/>
              </a:rPr>
              <a:t>En silencio.</a:t>
            </a:r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056FCC45-E0B7-58E8-51B5-9AE7F9F79B67}"/>
              </a:ext>
            </a:extLst>
          </p:cNvPr>
          <p:cNvSpPr txBox="1"/>
          <p:nvPr/>
        </p:nvSpPr>
        <p:spPr>
          <a:xfrm>
            <a:off x="2959463" y="6522730"/>
            <a:ext cx="3083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i="1" dirty="0">
                <a:latin typeface="Papyrus" panose="03070502060502030205" pitchFamily="66" charset="0"/>
                <a:hlinkClick r:id="rId10"/>
              </a:rPr>
              <a:t>jrvallea@outlook.es</a:t>
            </a:r>
            <a:endParaRPr lang="es-ES" i="1" dirty="0">
              <a:latin typeface="Papyrus" panose="03070502060502030205" pitchFamily="66" charset="0"/>
            </a:endParaRPr>
          </a:p>
        </p:txBody>
      </p:sp>
      <p:pic>
        <p:nvPicPr>
          <p:cNvPr id="22" name="Imagen 21">
            <a:extLst>
              <a:ext uri="{FF2B5EF4-FFF2-40B4-BE49-F238E27FC236}">
                <a16:creationId xmlns:a16="http://schemas.microsoft.com/office/drawing/2014/main" id="{184BDFBB-C34E-5061-DABD-93CA806DF29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38" b="12638"/>
          <a:stretch/>
        </p:blipFill>
        <p:spPr>
          <a:xfrm>
            <a:off x="0" y="0"/>
            <a:ext cx="12192000" cy="6909628"/>
          </a:xfrm>
          <a:prstGeom prst="rect">
            <a:avLst/>
          </a:prstGeom>
        </p:spPr>
      </p:pic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9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5"/>
                                      </p:to>
                                    </p:set>
                                    <p:animEffect filter="image" prLst="opacity: 0.35">
                                      <p:cBhvr rctx="IE">
                                        <p:cTn id="12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xit" presetSubtype="20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000"/>
                            </p:stCondLst>
                            <p:childTnLst>
                              <p:par>
                                <p:cTn id="20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5"/>
                                      </p:to>
                                    </p:set>
                                    <p:animEffect filter="image" prLst="opacity: 0.35">
                                      <p:cBhvr rctx="IE">
                                        <p:cTn id="28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8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2000"/>
                            </p:stCondLst>
                            <p:childTnLst>
                              <p:par>
                                <p:cTn id="38" presetID="41" presetClass="exit" presetSubtype="0" fill="hold" grpId="1" nodeType="afterEffect">
                                  <p:stCondLst>
                                    <p:cond delay="1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3000" tmFilter="0,0; .5, 0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1" nodeType="withEffect">
                                  <p:stCondLst>
                                    <p:cond delay="1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400"/>
                            </p:stCondLst>
                            <p:childTnLst>
                              <p:par>
                                <p:cTn id="49" presetID="1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5"/>
                                      </p:to>
                                    </p:set>
                                    <p:animEffect filter="image" prLst="opacity: 0.35">
                                      <p:cBhvr rctx="IE">
                                        <p:cTn id="63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54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400"/>
                            </p:stCondLst>
                            <p:childTnLst>
                              <p:par>
                                <p:cTn id="69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400"/>
                            </p:stCondLst>
                            <p:childTnLst>
                              <p:par>
                                <p:cTn id="73" presetID="17" presetClass="exit" presetSubtype="10" fill="hold" grpId="1" nodeType="afterEffect">
                                  <p:stCondLst>
                                    <p:cond delay="1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7" presetClass="exit" presetSubtype="10" fill="hold" grpId="1" nodeType="withEffect">
                                  <p:stCondLst>
                                    <p:cond delay="1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300"/>
                            </p:stCondLst>
                            <p:childTnLst>
                              <p:par>
                                <p:cTn id="82" presetID="5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52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5"/>
                                      </p:to>
                                    </p:set>
                                    <p:animEffect filter="image" prLst="opacity: 0.35">
                                      <p:cBhvr rctx="IE">
                                        <p:cTn id="96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300"/>
                            </p:stCondLst>
                            <p:childTnLst>
                              <p:par>
                                <p:cTn id="98" presetID="3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7300"/>
                            </p:stCondLst>
                            <p:childTnLst>
                              <p:par>
                                <p:cTn id="105" presetID="3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4300"/>
                            </p:stCondLst>
                            <p:childTnLst>
                              <p:par>
                                <p:cTn id="112" presetID="31" presetClass="exit" presetSubtype="0" fill="hold" grpId="1" nodeType="afterEffect">
                                  <p:stCondLst>
                                    <p:cond delay="100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31" presetClass="exit" presetSubtype="0" fill="hold" grpId="1" nodeType="withEffect">
                                  <p:stCondLst>
                                    <p:cond delay="160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6000"/>
                            </p:stCondLst>
                            <p:childTnLst>
                              <p:par>
                                <p:cTn id="125" presetID="26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30500"/>
                            </p:stCondLst>
                            <p:childTnLst>
                              <p:par>
                                <p:cTn id="142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3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35500"/>
                            </p:stCondLst>
                            <p:childTnLst>
                              <p:par>
                                <p:cTn id="146" presetID="41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3000" tmFilter="0,0; .5, 1; 1, 1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300">
                <p:cTn id="15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3" grpId="0"/>
      <p:bldP spid="8" grpId="0"/>
      <p:bldP spid="8" grpId="1"/>
      <p:bldP spid="9" grpId="0"/>
      <p:bldP spid="9" grpId="1"/>
      <p:bldP spid="13" grpId="0"/>
      <p:bldP spid="13" grpId="1"/>
      <p:bldP spid="14" grpId="0"/>
      <p:bldP spid="14" grpId="1"/>
      <p:bldP spid="17" grpId="0"/>
      <p:bldP spid="19" grpId="0"/>
      <p:bldP spid="19" grpId="1"/>
      <p:bldP spid="20" grpId="0"/>
      <p:bldP spid="20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  <a:extLst>
              <a:ext uri="{FF2B5EF4-FFF2-40B4-BE49-F238E27FC236}">
                <a16:creationId xmlns:a16="http://schemas.microsoft.com/office/drawing/2014/main" id="{3B00B0B3-132D-BCDE-19C7-68DD63A69B6A}"/>
              </a:ext>
            </a:extLst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>
            <a:extLst>
              <a:ext uri="{FF2B5EF4-FFF2-40B4-BE49-F238E27FC236}">
                <a16:creationId xmlns:a16="http://schemas.microsoft.com/office/drawing/2014/main" id="{506A1821-E623-594C-EFB5-5C00D5C7FB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0D94010C-DEEE-B5EF-8453-E1F3EA926E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5"/>
            <a:extLst>
              <a:ext uri="{FF2B5EF4-FFF2-40B4-BE49-F238E27FC236}">
                <a16:creationId xmlns:a16="http://schemas.microsoft.com/office/drawing/2014/main" id="{4112A382-C4EC-4F2A-6FA7-37E3FFFC05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B4E6DECB-462C-363A-4741-C176C81847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5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9DDA8C83-49AD-2F5F-07D3-0992FDB205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7"/>
            <a:extLst>
              <a:ext uri="{FF2B5EF4-FFF2-40B4-BE49-F238E27FC236}">
                <a16:creationId xmlns:a16="http://schemas.microsoft.com/office/drawing/2014/main" id="{299B0050-995A-A3C9-7276-F16DD22B49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63970E18-E706-E43C-1919-0DB53C9C79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10"/>
            <a:extLst>
              <a:ext uri="{FF2B5EF4-FFF2-40B4-BE49-F238E27FC236}">
                <a16:creationId xmlns:a16="http://schemas.microsoft.com/office/drawing/2014/main" id="{F2B83DCF-8AC5-328C-AEE9-B20CEAD052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12"/>
            <a:extLst>
              <a:ext uri="{FF2B5EF4-FFF2-40B4-BE49-F238E27FC236}">
                <a16:creationId xmlns:a16="http://schemas.microsoft.com/office/drawing/2014/main" id="{69424A35-7B29-4141-381B-8BB27FF10C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4"/>
            <a:extLst>
              <a:ext uri="{FF2B5EF4-FFF2-40B4-BE49-F238E27FC236}">
                <a16:creationId xmlns:a16="http://schemas.microsoft.com/office/drawing/2014/main" id="{2DA99DC7-387F-6687-DC01-9A595DECFC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6"/>
            <a:extLst>
              <a:ext uri="{FF2B5EF4-FFF2-40B4-BE49-F238E27FC236}">
                <a16:creationId xmlns:a16="http://schemas.microsoft.com/office/drawing/2014/main" id="{E3DE7B11-171F-CBA7-53DF-B19D81A3C1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>
            <a:extLst>
              <a:ext uri="{FF2B5EF4-FFF2-40B4-BE49-F238E27FC236}">
                <a16:creationId xmlns:a16="http://schemas.microsoft.com/office/drawing/2014/main" id="{818F99ED-0501-4985-8B37-9D1A6CD8FA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6553200"/>
            <a:ext cx="9144000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40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>
            <a:extLst>
              <a:ext uri="{FF2B5EF4-FFF2-40B4-BE49-F238E27FC236}">
                <a16:creationId xmlns:a16="http://schemas.microsoft.com/office/drawing/2014/main" id="{37AD82A5-EB91-E64C-EBA7-B2D68405EA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5638800" y="838200"/>
            <a:ext cx="4826000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8EFC7CEB-99C2-A240-648F-1B5B012202C4}"/>
              </a:ext>
            </a:extLst>
          </p:cNvPr>
          <p:cNvSpPr txBox="1"/>
          <p:nvPr/>
        </p:nvSpPr>
        <p:spPr>
          <a:xfrm>
            <a:off x="414670" y="7176977"/>
            <a:ext cx="22523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3417440613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</TotalTime>
  <Words>152</Words>
  <Application>Microsoft Office PowerPoint</Application>
  <PresentationFormat>Panorámica</PresentationFormat>
  <Paragraphs>23</Paragraphs>
  <Slides>2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1" baseType="lpstr">
      <vt:lpstr>Andy</vt:lpstr>
      <vt:lpstr>Arial</vt:lpstr>
      <vt:lpstr>Bell MT</vt:lpstr>
      <vt:lpstr>Calibri</vt:lpstr>
      <vt:lpstr>Calibri Light</vt:lpstr>
      <vt:lpstr>Kristen ITC</vt:lpstr>
      <vt:lpstr>Papyrus</vt:lpstr>
      <vt:lpstr>Tema de Office</vt:lpstr>
      <vt:lpstr>Diseño predeterminado</vt:lpstr>
      <vt:lpstr>Presentación de PowerPoint</vt:lpstr>
      <vt:lpstr>Presentación de PowerPoint</vt:lpstr>
    </vt:vector>
  </TitlesOfParts>
  <Manager>jose ruiz del valle</Manager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silencio también es pasión</dc:title>
  <dc:subject>ppsx</dc:subject>
  <dc:creator>jrvallegomez@outlook.es</dc:creator>
  <cp:keywords>poesia</cp:keywords>
  <cp:lastModifiedBy>jose ruiz</cp:lastModifiedBy>
  <cp:revision>20</cp:revision>
  <dcterms:created xsi:type="dcterms:W3CDTF">2024-01-10T08:26:25Z</dcterms:created>
  <dcterms:modified xsi:type="dcterms:W3CDTF">2025-07-07T10:36:11Z</dcterms:modified>
</cp:coreProperties>
</file>