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4" r:id="rId4"/>
    <p:sldId id="275" r:id="rId5"/>
    <p:sldId id="269" r:id="rId6"/>
    <p:sldId id="272" r:id="rId7"/>
    <p:sldId id="271" r:id="rId8"/>
    <p:sldId id="270" r:id="rId9"/>
    <p:sldId id="265" r:id="rId10"/>
    <p:sldId id="268" r:id="rId11"/>
    <p:sldId id="267" r:id="rId12"/>
    <p:sldId id="266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6" r:id="rId22"/>
    <p:sldId id="281" r:id="rId23"/>
    <p:sldId id="282" r:id="rId24"/>
    <p:sldId id="279" r:id="rId25"/>
    <p:sldId id="283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DBk9P5e/Z6SeLhMBptopA" hashData="/RS94rix0iiJ+fj2owPOp3x6we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  <a:srgbClr val="2A18B2"/>
    <a:srgbClr val="0029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33" autoAdjust="0"/>
    <p:restoredTop sz="94660"/>
  </p:normalViewPr>
  <p:slideViewPr>
    <p:cSldViewPr>
      <p:cViewPr>
        <p:scale>
          <a:sx n="50" d="100"/>
          <a:sy n="50" d="100"/>
        </p:scale>
        <p:origin x="-1074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C6DD5-9128-41E0-B378-F1957E8966A0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A83D9-8B9D-4A88-9BD3-1FDA5B1EBE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A83D9-8B9D-4A88-9BD3-1FDA5B1EBE6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A83D9-8B9D-4A88-9BD3-1FDA5B1EBE6F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64A71B-55D9-4CF3-B6A2-4962C83C90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113A4-9A1D-484C-BDE3-8E13878F123D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8B824-C273-4148-B347-546F338323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1D0698-1D7E-4CD0-B4FB-489DDF15AB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86_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857252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357158" y="0"/>
            <a:ext cx="5857916" cy="4857736"/>
          </a:xfrm>
          <a:prstGeom prst="heart">
            <a:avLst/>
          </a:prstGeom>
          <a:gradFill flip="none" rotWithShape="1">
            <a:gsLst>
              <a:gs pos="24000">
                <a:srgbClr val="C000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3000364" y="1714488"/>
            <a:ext cx="5857916" cy="4857736"/>
          </a:xfrm>
          <a:prstGeom prst="heart">
            <a:avLst/>
          </a:prstGeom>
          <a:gradFill flip="none" rotWithShape="1">
            <a:gsLst>
              <a:gs pos="24000">
                <a:srgbClr val="C00000">
                  <a:alpha val="1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80" name="Picture 4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429388" y="285728"/>
            <a:ext cx="903773" cy="112971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582" name="Picture 6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429256" y="1142984"/>
            <a:ext cx="2951383" cy="121444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594" name="Picture 18" descr="http://www.gif-mania.net/signatures-animees/resultat/x/3d8307f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472" y="5955648"/>
            <a:ext cx="2357454" cy="6451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3" name="schubert - 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3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8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2" y="0"/>
            <a:ext cx="865917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2A18B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4348" y="4929198"/>
            <a:ext cx="3259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tu boca roja y fresca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beso, y mi sed no se  apaga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2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485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8643998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1" y="2071678"/>
            <a:ext cx="25003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en cada beso quisiera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beber entera tu alma.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8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16" y="0"/>
            <a:ext cx="873456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2A18B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00100" y="1214422"/>
            <a:ext cx="30348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 he enamorado de ti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es enfermedad tan mala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94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786314" y="285728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ni la muerte la cura ¡ bien lo saben los que aman !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96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25" y="0"/>
            <a:ext cx="87563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000628" y="500042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Loco me pongo si escucho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 ruido de tu charla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9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857884" y="571480"/>
            <a:ext cx="294183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contacto de tu mano me da la vida y me mata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50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643570" y="642918"/>
            <a:ext cx="3038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 quisiera ser el aire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toda entera te abraza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06336" y="0"/>
            <a:ext cx="2437664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706336" y="0"/>
            <a:ext cx="2437664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9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0112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19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19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14348" y="785794"/>
            <a:ext cx="31822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 quisiera ser la sangre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corre por tus entrañas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43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0"/>
            <a:ext cx="857256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85720" y="714356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Son las líneas de tu cuerpo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 modelo de mis ansias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4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286380" y="714356"/>
            <a:ext cx="29466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 camino de mis besos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el imán de mis miradas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51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714356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Siento al ceñir tu cintura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una duda que me mata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54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000" y="0"/>
            <a:ext cx="5616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358114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8671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86776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85918" y="0"/>
            <a:ext cx="5572164" cy="685800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000233" y="1857364"/>
            <a:ext cx="2000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quisiera en un abrazo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todo tu cuerpo y tu alma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1" animBg="1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5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007635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57818" y="3000372"/>
            <a:ext cx="350043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Estoy enfermo de ti,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curar no hay esperanza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3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857224" y="785794"/>
            <a:ext cx="33505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en la sed de este amor loco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tu eres mi sed y mi agua.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4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64396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007635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643042" y="1643050"/>
            <a:ext cx="29931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Maldita sea la hora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que contemplé tu cara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1472" y="928670"/>
            <a:ext cx="30380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que vi tus ojos negros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besé tus labios grana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429256" y="785794"/>
            <a:ext cx="254588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Maldita sea la sed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maldita sea el agua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3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928662" y="1571612"/>
            <a:ext cx="3363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Maldito </a:t>
            </a: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 el veneno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envenena y que no mata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53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03" y="0"/>
            <a:ext cx="857459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7030A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20" y="1000108"/>
            <a:ext cx="30003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tu boca roja y fresca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beso, y mi sed no se apaga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0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2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286380" y="714356"/>
            <a:ext cx="300039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cada beso quisiera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beber entera tu alma.</a:t>
            </a: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571472" y="425470"/>
            <a:ext cx="4572000" cy="64325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b="1" dirty="0" smtClean="0">
                <a:solidFill>
                  <a:srgbClr val="FFC000"/>
                </a:solidFill>
              </a:rPr>
              <a:t>En tu boca roja y fresca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beso, y mi sed no se apaga,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en cada beso quisiera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beber entera tu alma.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Me he enamorado de ti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 es enfermedad tan mala,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ni la muerte la cura,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¡bien lo saben los que aman!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Loco me pongo si escucho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el ruido de tu charla,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 el contacto de tu mano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me da la vida y me mata.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Yo quisiera ser el aire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toda entera te abraza,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yo quisiera ser la sangre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corre por tus entrañas.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Son las líneas de tu cuerpo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el modelo de mis ansias,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el camino de mis besos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 el imán de mis miradas.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400" b="1" dirty="0" smtClean="0">
                <a:solidFill>
                  <a:srgbClr val="FFC000"/>
                </a:solidFill>
              </a:rPr>
              <a:t/>
            </a:r>
            <a:br>
              <a:rPr lang="es-ES" sz="1400" b="1" dirty="0" smtClean="0">
                <a:solidFill>
                  <a:srgbClr val="FFC000"/>
                </a:solidFill>
              </a:rPr>
            </a:b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572132" y="357166"/>
            <a:ext cx="2993127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C000"/>
                </a:solidFill>
              </a:rPr>
              <a:t>Siento al ceñir tu cintura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una duda que me mata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quisiera en un abrazo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todo tu cuerpo y tu alma.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Estoy enfermo de ti,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de curar no hay esperanza,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en la sed de este amor loco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tu eres mi sed y mi agua.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Maldita sea la hora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en que contemplé tu cara,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en que vi tus ojos negros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 besé tus labios grana.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Maldita sea la sed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y maldita sea el agua,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maldito sea el veneno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envenena y que no mata.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/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En tu boca roja y fresca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beso, y mi sed no se apaga,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que en cada beso quisiera</a:t>
            </a:r>
            <a:br>
              <a:rPr lang="es-ES" sz="1600" b="1" dirty="0" smtClean="0">
                <a:solidFill>
                  <a:srgbClr val="FFC000"/>
                </a:solidFill>
              </a:rPr>
            </a:br>
            <a:r>
              <a:rPr lang="es-ES" sz="1600" b="1" dirty="0" smtClean="0">
                <a:solidFill>
                  <a:srgbClr val="FFC000"/>
                </a:solidFill>
              </a:rPr>
              <a:t>beber entera tu alma.</a:t>
            </a:r>
          </a:p>
          <a:p>
            <a:endParaRPr lang="es-ES" sz="1600" dirty="0">
              <a:solidFill>
                <a:srgbClr val="FFC00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143240" y="5996226"/>
            <a:ext cx="2857520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Autor : Manuel Machado</a:t>
            </a:r>
          </a:p>
          <a:p>
            <a:r>
              <a:rPr lang="es-E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4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14810" y="928670"/>
            <a:ext cx="642942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</a:t>
            </a:r>
          </a:p>
          <a:p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</a:p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</a:t>
            </a:r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96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857256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8572560" cy="6858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71472" y="5500702"/>
            <a:ext cx="24237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428860" y="6215082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Francisco del Olmo-Jazmín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189</Words>
  <Application>Microsoft Office PowerPoint</Application>
  <PresentationFormat>Presentación en pantalla (4:3)</PresentationFormat>
  <Paragraphs>52</Paragraphs>
  <Slides>24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2013-02-11T23:33:11Z</dcterms:created>
  <dcterms:modified xsi:type="dcterms:W3CDTF">2013-02-11T23:35:15Z</dcterms:modified>
</cp:coreProperties>
</file>