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7"/>
    </p:embeddedFont>
    <p:embeddedFont>
      <p:font typeface="Fiolex Girls" panose="020B0603050302020204" pitchFamily="34" charset="0"/>
      <p:regular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8CKiTNiZ4mPJyKC09fZqw==" hashData="a3MzY9vqweeeh4+yt2ZQsxzaj2/vQOTSOSEJEXPoh/g+x6VAgV2CACwpPya8EFDJSD7cg6ZmOc7pU/0x1ztNe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228"/>
    <a:srgbClr val="774F27"/>
    <a:srgbClr val="84582C"/>
    <a:srgbClr val="996600"/>
    <a:srgbClr val="000000"/>
    <a:srgbClr val="462300"/>
    <a:srgbClr val="79A6DD"/>
    <a:srgbClr val="97BAE5"/>
    <a:srgbClr val="A2C2E8"/>
    <a:srgbClr val="475E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186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4ADC5-36BF-4A7B-AF02-E386561635BA}" type="datetimeFigureOut">
              <a:rPr lang="es-ES" smtClean="0"/>
              <a:pPr/>
              <a:t>25/01/2025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2F380-8E88-47EC-AEBC-1DC1C586A1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AADA0D-3759-E110-EAA0-2D17BA38C7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3221A7C-CA1B-4075-7F65-9FB04A7D0F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E95C34-607A-1D4F-5EA9-DE9B5D221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36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D5F4ADC5-36BF-4A7B-AF02-E386561635BA}" type="datetimeFigureOut">
              <a:rPr lang="es-ES" smtClean="0"/>
              <a:pPr/>
              <a:t>25/01/2025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3022F380-8E88-47EC-AEBC-1DC1C586A12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45B1128-7EB1-F265-AD39-27B1668D371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92725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l día que me quieras\Imágenes\topwishes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619672" y="699542"/>
            <a:ext cx="3456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7200"/>
              </a:lnSpc>
            </a:pPr>
            <a:r>
              <a:rPr lang="es-ES" sz="600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El Día Que Me Quieras</a:t>
            </a:r>
          </a:p>
        </p:txBody>
      </p:sp>
      <p:sp>
        <p:nvSpPr>
          <p:cNvPr id="6" name="5 Ordenar"/>
          <p:cNvSpPr/>
          <p:nvPr/>
        </p:nvSpPr>
        <p:spPr>
          <a:xfrm>
            <a:off x="0" y="0"/>
            <a:ext cx="9144000" cy="5143500"/>
          </a:xfrm>
          <a:prstGeom prst="flowChartSort">
            <a:avLst/>
          </a:prstGeom>
          <a:solidFill>
            <a:srgbClr val="9CC0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rdenar"/>
          <p:cNvSpPr/>
          <p:nvPr/>
        </p:nvSpPr>
        <p:spPr>
          <a:xfrm>
            <a:off x="1115616" y="696502"/>
            <a:ext cx="6912768" cy="3804074"/>
          </a:xfrm>
          <a:prstGeom prst="flowChartSort">
            <a:avLst/>
          </a:prstGeom>
          <a:solidFill>
            <a:srgbClr val="FAE9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66F840D-9A02-11A1-3C9A-1EF66D257F9B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El día que me quieras - Orquesta Imperial del tango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/>
      <p:bldP spid="6" grpId="0" animBg="1"/>
      <p:bldP spid="6" grpId="1" animBg="1"/>
      <p:bldP spid="7" grpId="0" animBg="1"/>
      <p:bldP spid="7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E:\PPS  EXCLUSIVOS\- El día que me quieras\Imágenes\344302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428728" y="589345"/>
            <a:ext cx="6500812" cy="4071938"/>
          </a:xfrm>
          <a:prstGeom prst="rect">
            <a:avLst/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78"/>
            </a:avLst>
          </a:prstGeom>
          <a:solidFill>
            <a:srgbClr val="00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321485" y="321485"/>
            <a:ext cx="5143500" cy="4500530"/>
          </a:xfrm>
          <a:prstGeom prst="triangle">
            <a:avLst>
              <a:gd name="adj" fmla="val 50658"/>
            </a:avLst>
          </a:prstGeom>
          <a:solidFill>
            <a:srgbClr val="00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643758"/>
          </a:xfrm>
          <a:prstGeom prst="triangle">
            <a:avLst>
              <a:gd name="adj" fmla="val 49999"/>
            </a:avLst>
          </a:prstGeom>
          <a:solidFill>
            <a:srgbClr val="00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4286250" y="285750"/>
            <a:ext cx="5143500" cy="4572000"/>
          </a:xfrm>
          <a:prstGeom prst="triangle">
            <a:avLst>
              <a:gd name="adj" fmla="val 49716"/>
            </a:avLst>
          </a:prstGeom>
          <a:solidFill>
            <a:srgbClr val="00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E7CDC41-0A50-FEC4-7FD1-123B5413386B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3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3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2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5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B2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l día que me quieras\Imágenes\3 - 1752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339502"/>
            <a:ext cx="5256584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chemeClr val="accent1">
                      <a:lumMod val="60000"/>
                      <a:lumOff val="40000"/>
                    </a:schemeClr>
                  </a:outerShdw>
                </a:effectLst>
                <a:latin typeface="Fiolex Girls" pitchFamily="34" charset="0"/>
              </a:rPr>
              <a:t>El día que me quieras Tendrá más luz que Junio;</a:t>
            </a:r>
          </a:p>
        </p:txBody>
      </p:sp>
      <p:pic>
        <p:nvPicPr>
          <p:cNvPr id="5123" name="Picture 3" descr="E:\PPS  EXCLUSIVOS\- El día que me quieras\Imágenes\4 - Croatia_Sky_Forests_48872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27534"/>
            <a:ext cx="504056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La noche que me quieras Será de plenilunio,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A852403-ACF1-2793-DD0E-B192BA6AFBF7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E:\PPS  EXCLUSIVOS\- El día que me quieras\Imágenes\Roses_Notes_Branches_White_background_601325_1024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267494"/>
            <a:ext cx="748883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Con notas de Beethoven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Vibrando en cada rayo sus inefables cosas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264D408-8881-8DD9-7978-F598D6E9E7F0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BC7BED"/>
            </a:gs>
            <a:gs pos="50000">
              <a:srgbClr val="C00000"/>
            </a:gs>
            <a:gs pos="88000">
              <a:srgbClr val="FCEB8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E:\PPS  EXCLUSIVOS\- El día que me quieras\Imágenes\Roses_Many_Multicolor_567736_1280x73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83518"/>
            <a:ext cx="5280944" cy="129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00"/>
              </a:lnSpc>
            </a:pPr>
            <a:r>
              <a:rPr lang="es-ES" sz="48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Y habrá juntas más rosas</a:t>
            </a:r>
          </a:p>
          <a:p>
            <a:pPr algn="ctr">
              <a:lnSpc>
                <a:spcPts val="4700"/>
              </a:lnSpc>
            </a:pPr>
            <a:r>
              <a:rPr lang="es-ES" sz="48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Que en todo el mes de Mayo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C4366D6-0657-1EC3-5011-190EDBB06044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2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195" name="Picture 3" descr="E:\PPS  EXCLUSIVOS\- El día que me quieras\Imágenes\USA_Coast_Ocean_California_Crag_590946_1280x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58121CF-09CD-2FE4-7736-EC5127EFCEA3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PPS  EXCLUSIVOS\- El día que me quieras\Imágenes\Spain_Waterfalls_Autumn_Cascada_de_Saseta_Moss_599300_1280x73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3074" name="Picture 2" descr="E:\PPS  EXCLUSIVOS\- El día que me quieras\Imágenes\Spain_Waterfalls_Autumn_Cascada_de_Saseta_Moss_599300_1280x73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40152" y="555526"/>
            <a:ext cx="2915816" cy="2166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Las fuentes cristalinas</a:t>
            </a:r>
            <a:b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Irán por las laderas</a:t>
            </a:r>
          </a:p>
        </p:txBody>
      </p:sp>
      <p:pic>
        <p:nvPicPr>
          <p:cNvPr id="3075" name="Picture 3" descr="E:\PPS  EXCLUSIVOS\- El día que me quieras\Imágenes\USA_Autumn_Stones_Waterfalls_Mohawk_Falls_Foliage_595484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643758"/>
            <a:ext cx="432048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Saltando cristalinas</a:t>
            </a:r>
            <a:b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El día que me quieras.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9CAE73E-537A-7E3D-E14D-B7DA300D48B7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chemeClr val="accent4">
                <a:lumMod val="40000"/>
                <a:lumOff val="60000"/>
              </a:schemeClr>
            </a:gs>
            <a:gs pos="50000">
              <a:schemeClr val="tx2">
                <a:lumMod val="40000"/>
                <a:lumOff val="60000"/>
              </a:schemeClr>
            </a:gs>
            <a:gs pos="88000">
              <a:schemeClr val="accent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El día que me quieras\Imágenes\USA_Coast_Ocean_Pebble_Beach_California_Crag_611379_1280x6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0638"/>
            <a:ext cx="9150350" cy="5157788"/>
          </a:xfrm>
          <a:prstGeom prst="rect">
            <a:avLst/>
          </a:prstGeom>
          <a:noFill/>
        </p:spPr>
      </p:pic>
      <p:pic>
        <p:nvPicPr>
          <p:cNvPr id="3" name="Picture 5" descr="E:\PPS  EXCLUSIVOS\- El día que me quieras\Imágenes\USA_Coast_Ocean_Pebble_Beach_California_Crag_611379_1280x6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50350" cy="5143500"/>
          </a:xfrm>
          <a:prstGeom prst="rect">
            <a:avLst/>
          </a:prstGeom>
          <a:noFill/>
        </p:spPr>
      </p:pic>
      <p:pic>
        <p:nvPicPr>
          <p:cNvPr id="4" name="Picture 5" descr="E:\PPS  EXCLUSIVOS\- El día que me quieras\Imágenes\USA_Coast_Ocean_Pebble_Beach_California_Crag_611379_1280x6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DBDC05D-469A-B821-AF65-55D70283DE4E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El día que me quieras\Imágenes\DSCF075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"/>
            <a:ext cx="9144000" cy="51244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63688" y="2499742"/>
            <a:ext cx="410445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El día que me quieras, Los sotos escondidos</a:t>
            </a:r>
          </a:p>
        </p:txBody>
      </p:sp>
      <p:pic>
        <p:nvPicPr>
          <p:cNvPr id="2052" name="Picture 4" descr="E:\PPS  EXCLUSIVOS\- El día que me quieras\Imágenes\12 - Germany_Forests_Stones_Scenery_Trees_Stream_Moss_618930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1779662"/>
            <a:ext cx="374441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Resonarán arpegios Nunca jamás oídos.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2BC5E07-2AAE-F2A1-EAD5-A87698093172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l día que me quieras\Imágenes\USA_Sunrises_and_sunsets_Lavandula_Ranunculus_544370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627534"/>
            <a:ext cx="388843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Éxtasis de tus ojos,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Todas las primaveras</a:t>
            </a:r>
          </a:p>
        </p:txBody>
      </p:sp>
      <p:pic>
        <p:nvPicPr>
          <p:cNvPr id="2051" name="Picture 3" descr="E:\PPS  EXCLUSIVOS\- El día que me quieras\Imágenes\Spring_Gardens_Daffodils_49638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83518"/>
            <a:ext cx="3312368" cy="2166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Que hubo y habrá en el mundo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Serán cuando me quieras.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0A71F17-F6FD-69D6-9D13-97F10E4750BD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El día que me quieras\Imágenes\Finland_Sunrises_and_sunsets_Rivers_Murikka_Sun_544486_1280x85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chemeClr val="accent6">
              <a:lumMod val="75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chemeClr val="accent6">
              <a:lumMod val="75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0A16BD3-A5E6-1656-C2E2-13C1C74512AE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El día que me quieras\Imágenes\Germany_Mountains_4399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67494"/>
            <a:ext cx="784887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Luciendo golas cándidas, irán las margaritas</a:t>
            </a:r>
            <a:b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</a:b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Por montes y praderas,</a:t>
            </a:r>
          </a:p>
        </p:txBody>
      </p:sp>
      <p:pic>
        <p:nvPicPr>
          <p:cNvPr id="4100" name="Picture 4" descr="E:\PPS  EXCLUSIVOS\- El día que me quieras\Imágenes\Closeup_Camomiles_Bokeh_White_Drops_60730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3075806"/>
            <a:ext cx="460851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800" dirty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Fiolex Girls" pitchFamily="34" charset="0"/>
              </a:rPr>
              <a:t>Cogidas de la mano  </a:t>
            </a:r>
          </a:p>
          <a:p>
            <a:pPr algn="ctr">
              <a:lnSpc>
                <a:spcPts val="3000"/>
              </a:lnSpc>
            </a:pPr>
            <a:r>
              <a:rPr lang="es-ES" sz="4800" dirty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Fiolex Girls" pitchFamily="34" charset="0"/>
              </a:rPr>
              <a:t>  Cual rubias hermanitas,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8B53615-1D22-D647-030A-BC0265AB9917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475E81"/>
            </a:gs>
            <a:gs pos="50000">
              <a:schemeClr val="accent6">
                <a:lumMod val="50000"/>
              </a:schemeClr>
            </a:gs>
            <a:gs pos="88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El día que me quieras\Imágenes\18 - England_Coast_Sunrises_and_sunsets_North_devon_547459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411510"/>
            <a:ext cx="4032448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Delante de tus pasos, El día que me quieras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98BE525-D761-C826-A136-F71CFF544344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A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l día que me quieras\Imágenes\margarita-1024x512.jpeg.crdownlo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267494"/>
            <a:ext cx="3888432" cy="1878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>
                <a:solidFill>
                  <a:srgbClr val="FF0000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Fiolex Girls" pitchFamily="34" charset="0"/>
              </a:rPr>
              <a:t>Y si deshojas una,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FF0000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Fiolex Girls" pitchFamily="34" charset="0"/>
              </a:rPr>
              <a:t>Te dirá su inocente Postrer pétalo blanco:</a:t>
            </a:r>
          </a:p>
        </p:txBody>
      </p:sp>
      <p:pic>
        <p:nvPicPr>
          <p:cNvPr id="2052" name="Picture 4" descr="E:\PPS  EXCLUSIVOS\- El día que me quieras\Imágenes\daisies-712892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195486"/>
            <a:ext cx="34355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¡Apasionadamente!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B6FF68D-E70F-633A-E8CE-54F94DECE38F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E:\PPS  EXCLUSIVOS\- El día que me quieras\Imágenes\21 - sea-3039586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-4" y="0"/>
            <a:ext cx="2411764" cy="5143500"/>
          </a:xfrm>
          <a:prstGeom prst="rtTriangle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804243" y="0"/>
            <a:ext cx="2339757" cy="5143500"/>
          </a:xfrm>
          <a:prstGeom prst="rtTriangle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04244" y="0"/>
            <a:ext cx="2339752" cy="5143500"/>
          </a:xfrm>
          <a:prstGeom prst="rtTriangle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1996" y="0"/>
            <a:ext cx="2304256" cy="5143500"/>
          </a:xfrm>
          <a:prstGeom prst="rtTriangle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5996" y="0"/>
            <a:ext cx="2286000" cy="5143500"/>
          </a:xfrm>
          <a:prstGeom prst="rtTriangle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39752" y="0"/>
            <a:ext cx="2232248" cy="5143500"/>
          </a:xfrm>
          <a:prstGeom prst="rtTriangle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A79ED7D-6437-3043-057F-0AA5CBD68FF7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chemeClr val="accent2">
                <a:lumMod val="40000"/>
                <a:lumOff val="60000"/>
              </a:schemeClr>
            </a:gs>
            <a:gs pos="50000">
              <a:srgbClr val="FFC000"/>
            </a:gs>
            <a:gs pos="88000">
              <a:schemeClr val="accent6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El día que me quieras\Imágenes\USA_Parks_Sunrises_and_sunsets_Joshua_Tree_613760_1280x84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555526"/>
            <a:ext cx="446449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Al reventar el alba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Del día que me quieras,</a:t>
            </a:r>
          </a:p>
        </p:txBody>
      </p:sp>
      <p:pic>
        <p:nvPicPr>
          <p:cNvPr id="4100" name="Picture 4" descr="E:\PPS  EXCLUSIVOS\- El día que me quieras\Imágenes\23 - four-leaf-clover-3589385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1635646"/>
            <a:ext cx="4572000" cy="11401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Tendrán todos los tréboles Cuatro hojas agoreras,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E62AD7F-AC9F-6EA4-B61A-B148BBEBDC98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El día que me quieras\Imágenes\a7c063a5d8c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0124" y="1995686"/>
            <a:ext cx="4591321" cy="11182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Y en el estanque,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Nido de gérmenes ignotos,</a:t>
            </a:r>
          </a:p>
        </p:txBody>
      </p:sp>
      <p:pic>
        <p:nvPicPr>
          <p:cNvPr id="5124" name="Picture 4" descr="E:\PPS  EXCLUSIVOS\- El día que me quieras\Imágenes\estanque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915566"/>
            <a:ext cx="439248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Florecerán las místicas Corolas de los lotos.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EE6B0AE-37DD-7431-0553-5D0B2E8F639F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62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riángulo rectángulo"/>
          <p:cNvSpPr/>
          <p:nvPr/>
        </p:nvSpPr>
        <p:spPr>
          <a:xfrm rot="5400000">
            <a:off x="2000250" y="-2000250"/>
            <a:ext cx="5143500" cy="9144000"/>
          </a:xfrm>
          <a:prstGeom prst="rtTriangle">
            <a:avLst/>
          </a:prstGeom>
          <a:solidFill>
            <a:srgbClr val="264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5400000" flipH="1" flipV="1">
            <a:off x="2000250" y="-2000250"/>
            <a:ext cx="5143500" cy="9144000"/>
          </a:xfrm>
          <a:prstGeom prst="rtTriangle">
            <a:avLst/>
          </a:prstGeom>
          <a:solidFill>
            <a:srgbClr val="774F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6147" name="Picture 3" descr="E:\PPS  EXCLUSIVOS\- El día que me quieras\Imágenes\26 - riberas-de-los-rio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D9E46A2-2B95-390B-FCB3-01B79E5B6C27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l día que me quieras\Imágenes\d36a357-6050-4af3-aa36-012dba0023f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483518"/>
            <a:ext cx="410445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El día que me quieras Será cada celaje</a:t>
            </a:r>
          </a:p>
        </p:txBody>
      </p:sp>
      <p:pic>
        <p:nvPicPr>
          <p:cNvPr id="7171" name="Picture 3" descr="E:\PPS  EXCLUSIVOS\- El día que me quieras\Imágenes\28 - tree-736885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1131590"/>
            <a:ext cx="388843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Ala maravillosa,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Cada arrebol, miraje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5CA3B62-8C27-FFA6-AE24-05B6E20A0B38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:\PPS  EXCLUSIVOS\- El día que me quieras\Imágenes\Taj-Mahal-sunset-with-reflections-iStock_4312905_LARGE-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3147814"/>
            <a:ext cx="648072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De «Las Mil y una Noches»; Cada brisa un cantar,</a:t>
            </a:r>
          </a:p>
        </p:txBody>
      </p:sp>
      <p:pic>
        <p:nvPicPr>
          <p:cNvPr id="2050" name="Picture 2" descr="E:\PPS  EXCLUSIVOS\- El día que me quieras\Imágenes\30 - 162216943_3a9e4a41de_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79712" y="3867894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Cada árbol una lira,.</a:t>
            </a:r>
          </a:p>
        </p:txBody>
      </p:sp>
      <p:pic>
        <p:nvPicPr>
          <p:cNvPr id="2051" name="Picture 3" descr="E:\PPS  EXCLUSIVOS\- El día que me quieras\Imágenes\MONTE URGU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27886"/>
            <a:ext cx="9150350" cy="511561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267494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latin typeface="Fiolex Girls" pitchFamily="34" charset="0"/>
              </a:rPr>
              <a:t>Cada monte un altar</a:t>
            </a:r>
            <a:endParaRPr lang="es-ES" sz="4800" dirty="0">
              <a:solidFill>
                <a:schemeClr val="bg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B28BF1B-7C4F-EBA8-5DC7-7EAFCB47DB91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819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chemeClr val="accent1">
                <a:lumMod val="75000"/>
                <a:alpha val="84000"/>
              </a:schemeClr>
            </a:gs>
            <a:gs pos="52000">
              <a:srgbClr val="FFC000">
                <a:alpha val="46000"/>
              </a:srgbClr>
            </a:gs>
            <a:gs pos="67000">
              <a:schemeClr val="tx2">
                <a:lumMod val="50000"/>
                <a:alpha val="87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l día que me quieras\Imágenes\France_Sunrises_and_sunsets_Coast_Ocean_Sky_614750_1280x65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11510"/>
            <a:ext cx="4680519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El día que me quieras, Para nosotros dos</a:t>
            </a:r>
          </a:p>
        </p:txBody>
      </p:sp>
      <p:pic>
        <p:nvPicPr>
          <p:cNvPr id="5123" name="Picture 3" descr="E:\PPS  EXCLUSIVOS\- El día que me quieras\Imágenes\Netherlands_Fields_Sunrises_and_sunsets_Tulips_551011_1280x73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555526"/>
            <a:ext cx="432048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Cabrá en un solo beso La beatitud de Dios.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C0261CD-7C14-8994-406A-96599DEC455F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l día que me quieras\Imágenes\34 - Japan_Mountains_Lake_Stones_Ai_Night_Moon_620771_1280x716 (1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67813" cy="513873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flipH="1" flipV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6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blipFill>
            <a:blip r:embed="rId4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AD9D3780-E605-417C-7938-A6C9B1FB39BD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8" name="7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14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hopinScript" pitchFamily="2" charset="0"/>
              </a:endParaRPr>
            </a:p>
          </p:txBody>
        </p:sp>
        <p:pic>
          <p:nvPicPr>
            <p:cNvPr id="9" name="Picture 8" descr="E:\Imágenes\Musica\5x0sx5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1002647"/>
              <a:ext cx="4283968" cy="4140853"/>
            </a:xfrm>
            <a:prstGeom prst="rect">
              <a:avLst/>
            </a:prstGeom>
            <a:noFill/>
          </p:spPr>
        </p:pic>
        <p:sp>
          <p:nvSpPr>
            <p:cNvPr id="10" name="9 Rectángulo"/>
            <p:cNvSpPr/>
            <p:nvPr/>
          </p:nvSpPr>
          <p:spPr>
            <a:xfrm>
              <a:off x="6012160" y="4877172"/>
              <a:ext cx="2592288" cy="2663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rgbClr val="C00000"/>
                </a:solidFill>
              </a:endParaRPr>
            </a:p>
          </p:txBody>
        </p:sp>
        <p:sp>
          <p:nvSpPr>
            <p:cNvPr id="11" name="10 CuadroTexto"/>
            <p:cNvSpPr txBox="1"/>
            <p:nvPr/>
          </p:nvSpPr>
          <p:spPr>
            <a:xfrm rot="18741158">
              <a:off x="4835699" y="2997286"/>
              <a:ext cx="12875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400" dirty="0" err="1">
                  <a:solidFill>
                    <a:srgbClr val="C00000"/>
                  </a:solidFill>
                  <a:latin typeface="ChopinScript" pitchFamily="2" charset="0"/>
                </a:rPr>
                <a:t>Ppsx</a:t>
              </a:r>
              <a:r>
                <a:rPr lang="es-ES" sz="1400" dirty="0">
                  <a:solidFill>
                    <a:srgbClr val="C00000"/>
                  </a:solidFill>
                  <a:latin typeface="ChopinScript" pitchFamily="2" charset="0"/>
                </a:rPr>
                <a:t> Margarita</a:t>
              </a:r>
            </a:p>
          </p:txBody>
        </p:sp>
      </p:grpSp>
      <p:sp>
        <p:nvSpPr>
          <p:cNvPr id="15" name="14 Marco"/>
          <p:cNvSpPr/>
          <p:nvPr/>
        </p:nvSpPr>
        <p:spPr>
          <a:xfrm>
            <a:off x="5" y="0"/>
            <a:ext cx="9143995" cy="5143500"/>
          </a:xfrm>
          <a:prstGeom prst="frame">
            <a:avLst>
              <a:gd name="adj1" fmla="val 10278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539552" y="465537"/>
            <a:ext cx="8064895" cy="4212431"/>
          </a:xfrm>
          <a:prstGeom prst="frame">
            <a:avLst>
              <a:gd name="adj1" fmla="val 10892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971600" y="897733"/>
            <a:ext cx="7200800" cy="3348038"/>
          </a:xfrm>
          <a:prstGeom prst="frame">
            <a:avLst>
              <a:gd name="adj1" fmla="val 1390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1403648" y="1329930"/>
            <a:ext cx="6336704" cy="2483644"/>
          </a:xfrm>
          <a:prstGeom prst="frame">
            <a:avLst>
              <a:gd name="adj1" fmla="val 21501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483768" y="2211710"/>
            <a:ext cx="4176464" cy="594122"/>
          </a:xfrm>
          <a:prstGeom prst="frame">
            <a:avLst>
              <a:gd name="adj1" fmla="val 50000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1907704" y="1779662"/>
            <a:ext cx="5328592" cy="1565672"/>
          </a:xfrm>
          <a:prstGeom prst="frame">
            <a:avLst>
              <a:gd name="adj1" fmla="val 35732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611560" y="699542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chemeClr val="bg1"/>
                </a:solidFill>
                <a:latin typeface="Fiolex Girls" pitchFamily="34" charset="0"/>
              </a:rPr>
              <a:t>Enero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3" y="1766747"/>
            <a:ext cx="504056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chemeClr val="bg1"/>
                </a:solidFill>
                <a:latin typeface="Fiolex Girls" pitchFamily="34" charset="0"/>
              </a:rPr>
              <a:t>Música El día que me quieras</a:t>
            </a:r>
          </a:p>
          <a:p>
            <a:r>
              <a:rPr lang="es-ES" sz="4400" dirty="0">
                <a:solidFill>
                  <a:schemeClr val="bg1"/>
                </a:solidFill>
                <a:latin typeface="Fiolex Girls" pitchFamily="34" charset="0"/>
              </a:rPr>
              <a:t>Orquesta Imperial del Tango</a:t>
            </a:r>
          </a:p>
          <a:p>
            <a:endParaRPr lang="es-ES" sz="4400" dirty="0">
              <a:solidFill>
                <a:schemeClr val="bg1"/>
              </a:solidFill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4155927"/>
            <a:ext cx="37545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chemeClr val="bg1"/>
                </a:solidFill>
                <a:latin typeface="Fiolex Girls" pitchFamily="34" charset="0"/>
              </a:rPr>
              <a:t>Autor: Amado </a:t>
            </a:r>
            <a:r>
              <a:rPr lang="es-ES" sz="4400" dirty="0" err="1">
                <a:solidFill>
                  <a:schemeClr val="bg1"/>
                </a:solidFill>
                <a:latin typeface="Fiolex Girls" pitchFamily="34" charset="0"/>
              </a:rPr>
              <a:t>Nervo</a:t>
            </a:r>
            <a:endParaRPr lang="es-ES" sz="4400" dirty="0">
              <a:solidFill>
                <a:schemeClr val="bg1"/>
              </a:solidFill>
              <a:latin typeface="Fiolex Girls" pitchFamily="34" charset="0"/>
            </a:endParaRPr>
          </a:p>
        </p:txBody>
      </p:sp>
      <p:grpSp>
        <p:nvGrpSpPr>
          <p:cNvPr id="12" name="19 Grupo"/>
          <p:cNvGrpSpPr/>
          <p:nvPr/>
        </p:nvGrpSpPr>
        <p:grpSpPr>
          <a:xfrm>
            <a:off x="7452320" y="3435849"/>
            <a:ext cx="1224136" cy="1449448"/>
            <a:chOff x="2920357" y="2847045"/>
            <a:chExt cx="1357938" cy="1193080"/>
          </a:xfrm>
        </p:grpSpPr>
        <p:sp>
          <p:nvSpPr>
            <p:cNvPr id="13" name="20 CuadroTexto"/>
            <p:cNvSpPr txBox="1"/>
            <p:nvPr/>
          </p:nvSpPr>
          <p:spPr>
            <a:xfrm>
              <a:off x="2920357" y="3736118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4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Rectángulo 4">
            <a:extLst>
              <a:ext uri="{FF2B5EF4-FFF2-40B4-BE49-F238E27FC236}">
                <a16:creationId xmlns:a16="http://schemas.microsoft.com/office/drawing/2014/main" id="{19A37F03-17E3-EB14-46F7-3F613A56E64C}"/>
              </a:ext>
            </a:extLst>
          </p:cNvPr>
          <p:cNvSpPr/>
          <p:nvPr/>
        </p:nvSpPr>
        <p:spPr>
          <a:xfrm>
            <a:off x="-36512" y="0"/>
            <a:ext cx="9180512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" grpId="0"/>
      <p:bldP spid="3" grpId="0"/>
      <p:bldP spid="4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D5F521F4-6303-2F1A-7575-9A36DAEED167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E4764B55-1AAB-9A2E-C38A-EA1DC20F6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BFFC773-322B-9444-3933-B4D3B81749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91C7D052-C16F-74ED-7481-67E59C030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63B6BA2-6CCD-C04B-7246-B0F4646E5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4BFF547-721A-A120-FE04-CAC5A518C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7FDBA153-3CC4-7AB9-709B-8F297DBEC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30E7840-E95A-E572-4810-2F431B83B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F79A839E-5ADF-EAD7-C158-010F9C099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4A750F96-8475-EB19-AA61-AB33AA065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D9290E73-D091-AE54-168A-9DF6AFDD5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57385B26-5F93-3D33-FCD3-4204921EC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18478B7A-5A67-16CA-3F37-6E8A14F787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0EDB1CC4-68C2-F93B-A7B8-E8806B560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32745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2010</TotalTime>
  <Words>299</Words>
  <Application>Microsoft Office PowerPoint</Application>
  <PresentationFormat>Presentación en pantalla (16:9)</PresentationFormat>
  <Paragraphs>45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ChopinScript</vt:lpstr>
      <vt:lpstr>Arial</vt:lpstr>
      <vt:lpstr>Fiolex Girls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23</cp:revision>
  <dcterms:created xsi:type="dcterms:W3CDTF">2022-07-02T17:08:06Z</dcterms:created>
  <dcterms:modified xsi:type="dcterms:W3CDTF">2025-01-25T17:04:12Z</dcterms:modified>
</cp:coreProperties>
</file>