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tags/tag3.xml" ContentType="application/vnd.openxmlformats-officedocument.presentationml.tags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</p:sldMasterIdLst>
  <p:notesMasterIdLst>
    <p:notesMasterId r:id="rId26"/>
  </p:notesMasterIdLst>
  <p:sldIdLst>
    <p:sldId id="272" r:id="rId3"/>
    <p:sldId id="286" r:id="rId4"/>
    <p:sldId id="294" r:id="rId5"/>
    <p:sldId id="256" r:id="rId6"/>
    <p:sldId id="278" r:id="rId7"/>
    <p:sldId id="291" r:id="rId8"/>
    <p:sldId id="280" r:id="rId9"/>
    <p:sldId id="302" r:id="rId10"/>
    <p:sldId id="301" r:id="rId11"/>
    <p:sldId id="300" r:id="rId12"/>
    <p:sldId id="293" r:id="rId13"/>
    <p:sldId id="295" r:id="rId14"/>
    <p:sldId id="292" r:id="rId15"/>
    <p:sldId id="282" r:id="rId16"/>
    <p:sldId id="289" r:id="rId17"/>
    <p:sldId id="303" r:id="rId18"/>
    <p:sldId id="284" r:id="rId19"/>
    <p:sldId id="305" r:id="rId20"/>
    <p:sldId id="271" r:id="rId21"/>
    <p:sldId id="306" r:id="rId22"/>
    <p:sldId id="274" r:id="rId23"/>
    <p:sldId id="275" r:id="rId24"/>
    <p:sldId id="270" r:id="rId25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up1YbpoJaPLkXk0bbEN3RQ" hashData="cI/OtaaE/Ju7iyJeumwM1xkNFe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66"/>
    <a:srgbClr val="3399FF"/>
    <a:srgbClr val="FFFF99"/>
    <a:srgbClr val="000099"/>
    <a:srgbClr val="99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19" autoAdjust="0"/>
    <p:restoredTop sz="94718" autoAdjust="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454F39-BC38-4A71-8460-0615B1636D84}" type="datetimeFigureOut">
              <a:rPr lang="es-ES" smtClean="0"/>
              <a:pPr/>
              <a:t>03/09/2013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BB4E5F-CBC0-4711-A870-29DB5D1019E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3482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B5CA54C-2822-416A-A4F2-695CB5C6E56E}" type="slidenum">
              <a:rPr lang="es-ES"/>
              <a:pPr/>
              <a:t>8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73B35B-85E6-4FCD-9489-56AEDCE6EDD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06B6D0-74DC-4053-9CF2-A94E9492FD3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8FACFD-F69F-4A1C-8AC0-B7665EE31F6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A00E78-6B4D-403A-A755-682A2A7310A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94428D-A318-4702-985A-022D255F367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B380FF-7BE8-4852-AFCF-77B35DB2AEB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50DB43-4475-43C0-9543-49EC73E8443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119AC2-7F98-4BF3-97B0-ED176D39368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70FD45-24C6-4048-ACC7-499761F4930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1B0C2C-1719-4044-AA71-897C438CFAF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F7C629-05E8-42E5-B9EA-E12D54E8659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398F19-76B4-44E1-A4B7-74F2472C329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A2CB62-F96D-4944-97DF-375244B6958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81658E-181A-4332-9BFB-C3A34AC1F9D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35237A-BCD3-496B-B27F-0A80B0A2667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83BBA5-CCAF-47EE-AD29-6154C0038A2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305787-C482-4236-BE39-6C30B28FD4F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FE52AE-11A6-4135-A36A-275B971077B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5DD19D-91BC-45BD-A3A9-99C262213C3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3004FA-60EF-4A63-890C-F7FDA202321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1B8B8D-6146-4D9D-8094-CCCBC6EAF71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233390-F81F-4CD5-A940-71EAAA93836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D2F64F3-B496-419E-A650-1CB07620C6D9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741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741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C23FF2C-DCF5-42F0-9E8F-E683A14FF6E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gif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4" Type="http://schemas.openxmlformats.org/officeDocument/2006/relationships/image" Target="../media/image26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28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1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2.png"/><Relationship Id="rId7" Type="http://schemas.openxmlformats.org/officeDocument/2006/relationships/image" Target="../media/image34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5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3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 descr="Image du Blog virtuellife.centerblog.n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707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5885" y="5508437"/>
            <a:ext cx="776043" cy="981299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5651" name="WordArt 3" descr="rainbow"/>
          <p:cNvSpPr>
            <a:spLocks noChangeArrowheads="1" noChangeShapeType="1" noTextEdit="1"/>
          </p:cNvSpPr>
          <p:nvPr/>
        </p:nvSpPr>
        <p:spPr bwMode="auto">
          <a:xfrm>
            <a:off x="6371981" y="5978011"/>
            <a:ext cx="1425087" cy="429642"/>
          </a:xfrm>
          <a:prstGeom prst="rect">
            <a:avLst/>
          </a:prstGeom>
        </p:spPr>
        <p:txBody>
          <a:bodyPr wrap="none" lIns="38002" tIns="19001" rIns="38002" bIns="19001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500" b="1" kern="10" dirty="0">
                <a:ln w="9525">
                  <a:solidFill>
                    <a:srgbClr val="E31C07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Forte"/>
              </a:rPr>
              <a:t>José Luis</a:t>
            </a:r>
          </a:p>
        </p:txBody>
      </p:sp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5400000">
            <a:off x="-3394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5400000">
            <a:off x="5680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10800000">
            <a:off x="0" y="6783312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6" name="Picture 8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73198" y="5240003"/>
            <a:ext cx="1025158" cy="72395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55660" name="Text Box 12"/>
          <p:cNvSpPr txBox="1">
            <a:spLocks noChangeArrowheads="1"/>
          </p:cNvSpPr>
          <p:nvPr/>
        </p:nvSpPr>
        <p:spPr bwMode="auto">
          <a:xfrm>
            <a:off x="500673" y="6213168"/>
            <a:ext cx="1910582" cy="315372"/>
          </a:xfrm>
          <a:prstGeom prst="rect">
            <a:avLst/>
          </a:prstGeom>
          <a:solidFill>
            <a:srgbClr val="1116E9"/>
          </a:solidFill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8002" tIns="19001" rIns="38002" bIns="19001">
            <a:spAutoFit/>
          </a:bodyPr>
          <a:lstStyle/>
          <a:p>
            <a:pPr defTabSz="918393"/>
            <a:r>
              <a:rPr lang="es-ES" dirty="0" smtClean="0">
                <a:solidFill>
                  <a:schemeClr val="bg1"/>
                </a:solidFill>
              </a:rPr>
              <a:t>JULIO  IGLESIAS</a:t>
            </a:r>
            <a:endParaRPr lang="es-ES" dirty="0">
              <a:solidFill>
                <a:schemeClr val="bg1"/>
              </a:solidFill>
            </a:endParaRPr>
          </a:p>
        </p:txBody>
      </p:sp>
      <p:pic>
        <p:nvPicPr>
          <p:cNvPr id="13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10800000" flipV="1">
            <a:off x="0" y="-71426"/>
            <a:ext cx="9144000" cy="1428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13 Rectángulo"/>
          <p:cNvSpPr/>
          <p:nvPr/>
        </p:nvSpPr>
        <p:spPr>
          <a:xfrm>
            <a:off x="285720" y="428604"/>
            <a:ext cx="607221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6000" b="1" kern="10" spc="-360" dirty="0" smtClean="0">
                <a:ln w="25400">
                  <a:solidFill>
                    <a:srgbClr val="CC0066"/>
                  </a:solidFill>
                  <a:round/>
                  <a:headEnd/>
                  <a:tailEnd/>
                </a:ln>
                <a:solidFill>
                  <a:srgbClr val="FFC000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Arial Black"/>
              </a:rPr>
              <a:t>EL DIA </a:t>
            </a:r>
            <a:r>
              <a:rPr lang="es-ES" sz="6000" b="1" kern="10" spc="-360" dirty="0" smtClean="0">
                <a:ln w="25400">
                  <a:solidFill>
                    <a:srgbClr val="CC0066"/>
                  </a:solidFill>
                  <a:round/>
                  <a:headEnd/>
                  <a:tailEnd/>
                </a:ln>
                <a:solidFill>
                  <a:srgbClr val="FFC000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Arial Black"/>
              </a:rPr>
              <a:t>QUE  ME </a:t>
            </a:r>
            <a:r>
              <a:rPr lang="es-ES" sz="6000" b="1" kern="10" spc="-360" dirty="0" smtClean="0">
                <a:ln w="25400">
                  <a:solidFill>
                    <a:srgbClr val="CC0066"/>
                  </a:solidFill>
                  <a:round/>
                  <a:headEnd/>
                  <a:tailEnd/>
                </a:ln>
                <a:solidFill>
                  <a:srgbClr val="FFC000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Arial Black"/>
              </a:rPr>
              <a:t>QUIERAS</a:t>
            </a:r>
            <a:endParaRPr lang="es-ES" sz="6000" b="1" kern="10" spc="-360" dirty="0">
              <a:ln w="25400">
                <a:solidFill>
                  <a:srgbClr val="CC0066"/>
                </a:solidFill>
                <a:round/>
                <a:headEnd/>
                <a:tailEnd/>
              </a:ln>
              <a:solidFill>
                <a:srgbClr val="FFC000"/>
              </a:solidFill>
              <a:effectLst>
                <a:outerShdw dist="125724" dir="18900000" algn="ctr" rotWithShape="0">
                  <a:srgbClr val="000099"/>
                </a:outerShdw>
              </a:effectLst>
              <a:latin typeface="Arial Black"/>
            </a:endParaRPr>
          </a:p>
        </p:txBody>
      </p:sp>
    </p:spTree>
  </p:cSld>
  <p:clrMapOvr>
    <a:masterClrMapping/>
  </p:clrMapOvr>
  <p:transition spd="slow" advTm="11000">
    <p:random/>
    <p:sndAc>
      <p:stSnd loop="1">
        <p:snd r:embed="rId2" name="el dia que me quier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Documents and Settings\Dell\Escritorio\AMOR HACER\545fe84e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500034" y="1000108"/>
            <a:ext cx="4438648" cy="7175709"/>
          </a:xfrm>
          <a:prstGeom prst="rect">
            <a:avLst/>
          </a:prstGeom>
          <a:noFill/>
        </p:spPr>
      </p:pic>
      <p:pic>
        <p:nvPicPr>
          <p:cNvPr id="9" name="Picture 2" descr="C:\Documents and Settings\Dell\Escritorio\AMOR HACER\545fe84e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6248" y="1071546"/>
            <a:ext cx="4357718" cy="7175709"/>
          </a:xfrm>
          <a:prstGeom prst="rect">
            <a:avLst/>
          </a:prstGeom>
          <a:noFill/>
        </p:spPr>
      </p:pic>
      <p:pic>
        <p:nvPicPr>
          <p:cNvPr id="6153" name="Picture 9" descr="C:\Users\cpu\Pictures\NAVIDAD\nieve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0005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4572000" y="0"/>
            <a:ext cx="4572000" cy="6858000"/>
          </a:xfrm>
          <a:prstGeom prst="rect">
            <a:avLst/>
          </a:prstGeom>
          <a:solidFill>
            <a:srgbClr val="777777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solidFill>
            <a:srgbClr val="777777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5" name="Picture 9" descr="C:\Users\cpu\Pictures\NAVIDAD\nieve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3500" y="0"/>
            <a:ext cx="40005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7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1476375" y="3141663"/>
            <a:ext cx="6191250" cy="779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7" name="Picture 4" descr="c841de5d_p1"/>
          <p:cNvPicPr>
            <a:picLocks noChangeAspect="1" noChangeArrowheads="1"/>
          </p:cNvPicPr>
          <p:nvPr/>
        </p:nvPicPr>
        <p:blipFill>
          <a:blip r:embed="rId2"/>
          <a:srcRect l="4687" t="3069" r="3906" b="6909"/>
          <a:stretch>
            <a:fillRect/>
          </a:stretch>
        </p:blipFill>
        <p:spPr bwMode="auto">
          <a:xfrm>
            <a:off x="0" y="0"/>
            <a:ext cx="9144000" cy="6877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8660" y="-785842"/>
            <a:ext cx="15240000" cy="953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7" descr="http://i391.photobucket.com/albums/oo353/virtuellife/COUPLES/2920233063_1_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41783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5" descr="bswd2zyt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895850"/>
            <a:ext cx="4286250" cy="196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Dell\Escritorio\AMOR HACER\wasserrose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654300" cy="7500966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1 Imagen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2700" y="0"/>
            <a:ext cx="9169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2" descr="Image du Blog lindarose.centerblog.net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857280"/>
            <a:ext cx="8672513" cy="84296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70174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/>
          <a:srcRect b="3032"/>
          <a:stretch>
            <a:fillRect/>
          </a:stretch>
        </p:blipFill>
        <p:spPr bwMode="auto">
          <a:xfrm>
            <a:off x="0" y="0"/>
            <a:ext cx="9144000" cy="6983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73542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4"/>
          <p:cNvPicPr>
            <a:picLocks noChangeAspect="1" noChangeArrowheads="1"/>
          </p:cNvPicPr>
          <p:nvPr/>
        </p:nvPicPr>
        <p:blipFill>
          <a:blip r:embed="rId2"/>
          <a:srcRect b="444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12700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/>
          <a:srcRect b="5488"/>
          <a:stretch>
            <a:fillRect/>
          </a:stretch>
        </p:blipFill>
        <p:spPr bwMode="auto">
          <a:xfrm>
            <a:off x="0" y="0"/>
            <a:ext cx="9429784" cy="6858000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6"/>
          <p:cNvSpPr txBox="1">
            <a:spLocks noChangeArrowheads="1"/>
          </p:cNvSpPr>
          <p:nvPr/>
        </p:nvSpPr>
        <p:spPr bwMode="auto">
          <a:xfrm>
            <a:off x="346075" y="5757863"/>
            <a:ext cx="56102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z="3600">
              <a:solidFill>
                <a:srgbClr val="0033CC"/>
              </a:solidFill>
              <a:latin typeface="Algerian" pitchFamily="82" charset="0"/>
            </a:endParaRPr>
          </a:p>
        </p:txBody>
      </p:sp>
      <p:sp>
        <p:nvSpPr>
          <p:cNvPr id="8195" name="WordArt 13"/>
          <p:cNvSpPr>
            <a:spLocks noChangeArrowheads="1" noChangeShapeType="1" noTextEdit="1"/>
          </p:cNvSpPr>
          <p:nvPr/>
        </p:nvSpPr>
        <p:spPr bwMode="auto">
          <a:xfrm>
            <a:off x="428596" y="571480"/>
            <a:ext cx="3582988" cy="1589088"/>
          </a:xfrm>
          <a:prstGeom prst="rect">
            <a:avLst/>
          </a:prstGeom>
        </p:spPr>
        <p:txBody>
          <a:bodyPr wrap="none" fromWordArt="1">
            <a:prstTxWarp prst="textTriangle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993300"/>
                </a:solidFill>
                <a:effectLst>
                  <a:prstShdw prst="shdw16">
                    <a:srgbClr val="868686">
                      <a:alpha val="50000"/>
                    </a:srgbClr>
                  </a:prstShdw>
                </a:effectLst>
                <a:latin typeface="Year supply of fairy cakes"/>
              </a:rPr>
              <a:t>EL DIA QUE</a:t>
            </a:r>
          </a:p>
          <a:p>
            <a:pPr algn="ctr"/>
            <a:r>
              <a:rPr lang="es-ES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993300"/>
                </a:solidFill>
                <a:effectLst>
                  <a:prstShdw prst="shdw16">
                    <a:srgbClr val="868686">
                      <a:alpha val="50000"/>
                    </a:srgbClr>
                  </a:prstShdw>
                </a:effectLst>
                <a:latin typeface="Year supply of fairy cakes"/>
              </a:rPr>
              <a:t> ME QUIERAS</a:t>
            </a:r>
            <a:endParaRPr lang="es-ES" sz="36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993300"/>
              </a:solidFill>
              <a:effectLst>
                <a:prstShdw prst="shdw16">
                  <a:srgbClr val="868686">
                    <a:alpha val="50000"/>
                  </a:srgbClr>
                </a:prstShdw>
              </a:effectLst>
              <a:latin typeface="Year supply of fairy cakes"/>
            </a:endParaRPr>
          </a:p>
        </p:txBody>
      </p:sp>
      <p:pic>
        <p:nvPicPr>
          <p:cNvPr id="8197" name="Picture 2" descr="Image du Blog lindarose.centerblog.ne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643050"/>
            <a:ext cx="8672513" cy="659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>
              <a:alpha val="50196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Tm="3970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ocuments and Settings\Dell\Escritorio\imagenes\20eaebc9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0"/>
            <a:ext cx="7929586" cy="7923024"/>
          </a:xfrm>
          <a:prstGeom prst="rect">
            <a:avLst/>
          </a:prstGeom>
          <a:noFill/>
        </p:spPr>
      </p:pic>
      <p:sp>
        <p:nvSpPr>
          <p:cNvPr id="16" name="15 Rectángulo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8A15">
              <a:alpha val="49803"/>
            </a:srgbClr>
          </a:solidFill>
          <a:ln w="25400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es-ES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17" name="16 Rectángulo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FFFF">
              <a:alpha val="49803"/>
            </a:srgbClr>
          </a:solidFill>
          <a:ln w="25400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es-ES">
              <a:solidFill>
                <a:schemeClr val="lt1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ransition spd="slow" advTm="103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Documents and Settings\Dell\Escritorio\imagenes\43ee31dc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57290" y="0"/>
            <a:ext cx="6429420" cy="6702146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87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43087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CCFF66">
              <a:alpha val="74901"/>
            </a:srgbClr>
          </a:solidFill>
          <a:ln w="25400" algn="ctr">
            <a:solidFill>
              <a:srgbClr val="385D8A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es-ES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7" name="6 Y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flowChartSummingJunction">
            <a:avLst/>
          </a:prstGeom>
          <a:solidFill>
            <a:srgbClr val="CCFF66">
              <a:alpha val="74901"/>
            </a:srgbClr>
          </a:solidFill>
          <a:ln w="25400" algn="ctr">
            <a:noFill/>
            <a:round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es-ES">
              <a:solidFill>
                <a:schemeClr val="lt1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Dell\Escritorio\imagenes\15967aad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857288" y="-1071594"/>
            <a:ext cx="11402362" cy="8572560"/>
          </a:xfrm>
          <a:prstGeom prst="rect">
            <a:avLst/>
          </a:prstGeom>
          <a:noFill/>
        </p:spPr>
      </p:pic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8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2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0"/>
            <a:ext cx="678661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Image du Blog virtuellife.centerblog.n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707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285776"/>
            <a:ext cx="9144000" cy="7429552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8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ChangeArrowheads="1"/>
          </p:cNvSpPr>
          <p:nvPr/>
        </p:nvSpPr>
        <p:spPr bwMode="auto">
          <a:xfrm>
            <a:off x="3929058" y="428604"/>
            <a:ext cx="4873625" cy="620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r"/>
            <a:r>
              <a:rPr lang="fr-CA" sz="1600" b="1" dirty="0" err="1"/>
              <a:t>Acaricia</a:t>
            </a:r>
            <a:r>
              <a:rPr lang="fr-CA" sz="1600" b="1" dirty="0"/>
              <a:t> mi </a:t>
            </a:r>
            <a:r>
              <a:rPr lang="fr-CA" sz="1600" b="1" dirty="0" err="1" smtClean="0"/>
              <a:t>ensueño</a:t>
            </a:r>
            <a:r>
              <a:rPr lang="fr-CA" sz="1600" b="1" dirty="0" smtClean="0"/>
              <a:t> </a:t>
            </a:r>
            <a:r>
              <a:rPr lang="fr-CA" sz="1600" b="1" dirty="0"/>
              <a:t/>
            </a:r>
            <a:br>
              <a:rPr lang="fr-CA" sz="1600" b="1" dirty="0"/>
            </a:br>
            <a:r>
              <a:rPr lang="fr-CA" sz="1600" b="1" dirty="0"/>
              <a:t>el suave </a:t>
            </a:r>
            <a:r>
              <a:rPr lang="fr-CA" sz="1600" b="1" dirty="0" err="1"/>
              <a:t>murmullo</a:t>
            </a:r>
            <a:r>
              <a:rPr lang="fr-CA" sz="1600" b="1" dirty="0"/>
              <a:t> </a:t>
            </a:r>
            <a:br>
              <a:rPr lang="fr-CA" sz="1600" b="1" dirty="0"/>
            </a:br>
            <a:r>
              <a:rPr lang="fr-CA" sz="1600" b="1" dirty="0"/>
              <a:t>de tu </a:t>
            </a:r>
            <a:r>
              <a:rPr lang="fr-CA" sz="1600" b="1" dirty="0" err="1"/>
              <a:t>suspirar</a:t>
            </a:r>
            <a:r>
              <a:rPr lang="fr-CA" sz="1600" b="1" dirty="0"/>
              <a:t> </a:t>
            </a:r>
            <a:br>
              <a:rPr lang="fr-CA" sz="1600" b="1" dirty="0"/>
            </a:br>
            <a:r>
              <a:rPr lang="fr-CA" sz="1600" b="1" dirty="0" err="1"/>
              <a:t>Como</a:t>
            </a:r>
            <a:r>
              <a:rPr lang="fr-CA" sz="1600" b="1" dirty="0"/>
              <a:t> </a:t>
            </a:r>
            <a:r>
              <a:rPr lang="fr-CA" sz="1600" b="1" dirty="0" err="1"/>
              <a:t>ríe</a:t>
            </a:r>
            <a:r>
              <a:rPr lang="fr-CA" sz="1600" b="1" dirty="0"/>
              <a:t> la vida </a:t>
            </a:r>
            <a:br>
              <a:rPr lang="fr-CA" sz="1600" b="1" dirty="0"/>
            </a:br>
            <a:r>
              <a:rPr lang="fr-CA" sz="1600" b="1" dirty="0"/>
              <a:t>si tus </a:t>
            </a:r>
            <a:r>
              <a:rPr lang="fr-CA" sz="1600" b="1" dirty="0" err="1"/>
              <a:t>ojos</a:t>
            </a:r>
            <a:r>
              <a:rPr lang="fr-CA" sz="1600" b="1" dirty="0"/>
              <a:t> </a:t>
            </a:r>
            <a:r>
              <a:rPr lang="fr-CA" sz="1600" b="1" dirty="0" err="1"/>
              <a:t>negros</a:t>
            </a:r>
            <a:r>
              <a:rPr lang="fr-CA" sz="1600" b="1" dirty="0"/>
              <a:t> </a:t>
            </a:r>
            <a:br>
              <a:rPr lang="fr-CA" sz="1600" b="1" dirty="0"/>
            </a:br>
            <a:r>
              <a:rPr lang="fr-CA" sz="1600" b="1" dirty="0"/>
              <a:t>me </a:t>
            </a:r>
            <a:r>
              <a:rPr lang="fr-CA" sz="1600" b="1" dirty="0" err="1"/>
              <a:t>quieren</a:t>
            </a:r>
            <a:r>
              <a:rPr lang="fr-CA" sz="1600" b="1" dirty="0"/>
              <a:t> </a:t>
            </a:r>
            <a:r>
              <a:rPr lang="fr-CA" sz="1600" b="1" dirty="0" err="1"/>
              <a:t>mirar</a:t>
            </a:r>
            <a:r>
              <a:rPr lang="fr-CA" sz="1600" b="1" dirty="0"/>
              <a:t> </a:t>
            </a:r>
            <a:br>
              <a:rPr lang="fr-CA" sz="1600" b="1" dirty="0"/>
            </a:br>
            <a:r>
              <a:rPr lang="fr-CA" sz="1600" b="1" dirty="0"/>
              <a:t/>
            </a:r>
            <a:br>
              <a:rPr lang="fr-CA" sz="1600" b="1" dirty="0"/>
            </a:br>
            <a:r>
              <a:rPr lang="fr-CA" sz="1600" b="1" dirty="0"/>
              <a:t>Y si es </a:t>
            </a:r>
            <a:r>
              <a:rPr lang="fr-CA" sz="1600" b="1" dirty="0" err="1"/>
              <a:t>mío</a:t>
            </a:r>
            <a:r>
              <a:rPr lang="fr-CA" sz="1600" b="1" dirty="0"/>
              <a:t> el </a:t>
            </a:r>
            <a:r>
              <a:rPr lang="fr-CA" sz="1600" b="1" dirty="0" err="1"/>
              <a:t>amparo</a:t>
            </a:r>
            <a:r>
              <a:rPr lang="fr-CA" sz="1600" b="1" dirty="0"/>
              <a:t> </a:t>
            </a:r>
            <a:br>
              <a:rPr lang="fr-CA" sz="1600" b="1" dirty="0"/>
            </a:br>
            <a:r>
              <a:rPr lang="fr-CA" sz="1600" b="1" dirty="0"/>
              <a:t>de tu </a:t>
            </a:r>
            <a:r>
              <a:rPr lang="fr-CA" sz="1600" b="1" dirty="0" err="1"/>
              <a:t>risa</a:t>
            </a:r>
            <a:r>
              <a:rPr lang="fr-CA" sz="1600" b="1" dirty="0"/>
              <a:t> </a:t>
            </a:r>
            <a:r>
              <a:rPr lang="fr-CA" sz="1600" b="1" dirty="0" err="1"/>
              <a:t>leve</a:t>
            </a:r>
            <a:r>
              <a:rPr lang="fr-CA" sz="1600" b="1" dirty="0"/>
              <a:t> </a:t>
            </a:r>
            <a:br>
              <a:rPr lang="fr-CA" sz="1600" b="1" dirty="0"/>
            </a:br>
            <a:r>
              <a:rPr lang="fr-CA" sz="1600" b="1" dirty="0"/>
              <a:t>que es </a:t>
            </a:r>
            <a:r>
              <a:rPr lang="fr-CA" sz="1600" b="1" dirty="0" err="1"/>
              <a:t>como</a:t>
            </a:r>
            <a:r>
              <a:rPr lang="fr-CA" sz="1600" b="1" dirty="0"/>
              <a:t> un </a:t>
            </a:r>
            <a:r>
              <a:rPr lang="fr-CA" sz="1600" b="1" dirty="0" err="1"/>
              <a:t>cantar</a:t>
            </a:r>
            <a:r>
              <a:rPr lang="fr-CA" sz="1600" b="1" dirty="0"/>
              <a:t> </a:t>
            </a:r>
            <a:br>
              <a:rPr lang="fr-CA" sz="1600" b="1" dirty="0"/>
            </a:br>
            <a:r>
              <a:rPr lang="fr-CA" sz="1600" b="1" dirty="0"/>
              <a:t/>
            </a:r>
            <a:br>
              <a:rPr lang="fr-CA" sz="1600" b="1" dirty="0"/>
            </a:br>
            <a:r>
              <a:rPr lang="fr-CA" sz="1600" b="1" dirty="0"/>
              <a:t>Ella </a:t>
            </a:r>
            <a:r>
              <a:rPr lang="fr-CA" sz="1600" b="1" dirty="0" err="1"/>
              <a:t>aquíeta</a:t>
            </a:r>
            <a:r>
              <a:rPr lang="fr-CA" sz="1600" b="1" dirty="0"/>
              <a:t> mi </a:t>
            </a:r>
            <a:r>
              <a:rPr lang="fr-CA" sz="1600" b="1" dirty="0" err="1"/>
              <a:t>herida</a:t>
            </a:r>
            <a:r>
              <a:rPr lang="fr-CA" sz="1600" b="1" dirty="0"/>
              <a:t> </a:t>
            </a:r>
            <a:br>
              <a:rPr lang="fr-CA" sz="1600" b="1" dirty="0"/>
            </a:br>
            <a:r>
              <a:rPr lang="fr-CA" sz="1600" b="1" dirty="0" err="1"/>
              <a:t>todo</a:t>
            </a:r>
            <a:r>
              <a:rPr lang="fr-CA" sz="1600" b="1" dirty="0"/>
              <a:t>, </a:t>
            </a:r>
            <a:r>
              <a:rPr lang="fr-CA" sz="1600" b="1" dirty="0" err="1"/>
              <a:t>todo</a:t>
            </a:r>
            <a:r>
              <a:rPr lang="fr-CA" sz="1600" b="1" dirty="0"/>
              <a:t> se </a:t>
            </a:r>
            <a:r>
              <a:rPr lang="fr-CA" sz="1600" b="1" dirty="0" err="1"/>
              <a:t>olvida</a:t>
            </a:r>
            <a:r>
              <a:rPr lang="fr-CA" sz="1600" b="1" dirty="0"/>
              <a:t> </a:t>
            </a:r>
            <a:br>
              <a:rPr lang="fr-CA" sz="1600" b="1" dirty="0"/>
            </a:br>
            <a:r>
              <a:rPr lang="fr-CA" sz="1600" b="1" dirty="0"/>
              <a:t/>
            </a:r>
            <a:br>
              <a:rPr lang="fr-CA" sz="1600" b="1" dirty="0"/>
            </a:br>
            <a:r>
              <a:rPr lang="fr-CA" sz="1600" b="1" dirty="0"/>
              <a:t>El </a:t>
            </a:r>
            <a:r>
              <a:rPr lang="fr-CA" sz="1600" b="1" dirty="0" err="1"/>
              <a:t>día</a:t>
            </a:r>
            <a:r>
              <a:rPr lang="fr-CA" sz="1600" b="1" dirty="0"/>
              <a:t> que me </a:t>
            </a:r>
            <a:r>
              <a:rPr lang="fr-CA" sz="1600" b="1" dirty="0" err="1"/>
              <a:t>quieras</a:t>
            </a:r>
            <a:r>
              <a:rPr lang="fr-CA" sz="1600" b="1" dirty="0"/>
              <a:t>, la rosa que </a:t>
            </a:r>
            <a:r>
              <a:rPr lang="fr-CA" sz="1600" b="1" dirty="0" err="1"/>
              <a:t>engalana</a:t>
            </a:r>
            <a:r>
              <a:rPr lang="fr-CA" sz="1600" b="1" dirty="0"/>
              <a:t> </a:t>
            </a:r>
            <a:br>
              <a:rPr lang="fr-CA" sz="1600" b="1" dirty="0"/>
            </a:br>
            <a:r>
              <a:rPr lang="fr-CA" sz="1600" b="1" dirty="0"/>
              <a:t>se </a:t>
            </a:r>
            <a:r>
              <a:rPr lang="fr-CA" sz="1600" b="1" dirty="0" err="1"/>
              <a:t>vestirá</a:t>
            </a:r>
            <a:r>
              <a:rPr lang="fr-CA" sz="1600" b="1" dirty="0"/>
              <a:t> de fiesta con su </a:t>
            </a:r>
            <a:r>
              <a:rPr lang="fr-CA" sz="1600" b="1" dirty="0" err="1"/>
              <a:t>mejor</a:t>
            </a:r>
            <a:r>
              <a:rPr lang="fr-CA" sz="1600" b="1" dirty="0"/>
              <a:t> </a:t>
            </a:r>
            <a:r>
              <a:rPr lang="fr-CA" sz="1600" b="1" dirty="0" err="1"/>
              <a:t>color</a:t>
            </a:r>
            <a:r>
              <a:rPr lang="fr-CA" sz="1600" b="1" dirty="0"/>
              <a:t> </a:t>
            </a:r>
            <a:br>
              <a:rPr lang="fr-CA" sz="1600" b="1" dirty="0"/>
            </a:br>
            <a:r>
              <a:rPr lang="fr-CA" sz="1600" b="1" dirty="0"/>
              <a:t>y al </a:t>
            </a:r>
            <a:r>
              <a:rPr lang="fr-CA" sz="1600" b="1" dirty="0" err="1"/>
              <a:t>viento</a:t>
            </a:r>
            <a:r>
              <a:rPr lang="fr-CA" sz="1600" b="1" dirty="0"/>
              <a:t> las </a:t>
            </a:r>
            <a:r>
              <a:rPr lang="fr-CA" sz="1600" b="1" dirty="0" err="1"/>
              <a:t>campanas</a:t>
            </a:r>
            <a:r>
              <a:rPr lang="fr-CA" sz="1600" b="1" dirty="0"/>
              <a:t> </a:t>
            </a:r>
            <a:r>
              <a:rPr lang="fr-CA" sz="1600" b="1" dirty="0" err="1"/>
              <a:t>dirán</a:t>
            </a:r>
            <a:r>
              <a:rPr lang="fr-CA" sz="1600" b="1" dirty="0"/>
              <a:t> que ya </a:t>
            </a:r>
            <a:r>
              <a:rPr lang="fr-CA" sz="1600" b="1" dirty="0" err="1"/>
              <a:t>eres</a:t>
            </a:r>
            <a:r>
              <a:rPr lang="fr-CA" sz="1600" b="1" dirty="0"/>
              <a:t> </a:t>
            </a:r>
            <a:r>
              <a:rPr lang="fr-CA" sz="1600" b="1" dirty="0" err="1"/>
              <a:t>mía</a:t>
            </a:r>
            <a:r>
              <a:rPr lang="fr-CA" sz="1600" b="1" dirty="0"/>
              <a:t> </a:t>
            </a:r>
            <a:br>
              <a:rPr lang="fr-CA" sz="1600" b="1" dirty="0"/>
            </a:br>
            <a:r>
              <a:rPr lang="fr-CA" sz="1600" b="1" dirty="0"/>
              <a:t>y </a:t>
            </a:r>
            <a:r>
              <a:rPr lang="fr-CA" sz="1600" b="1" dirty="0" err="1"/>
              <a:t>locas</a:t>
            </a:r>
            <a:r>
              <a:rPr lang="fr-CA" sz="1600" b="1" dirty="0"/>
              <a:t> las </a:t>
            </a:r>
            <a:r>
              <a:rPr lang="fr-CA" sz="1600" b="1" dirty="0" err="1"/>
              <a:t>fontanas</a:t>
            </a:r>
            <a:r>
              <a:rPr lang="fr-CA" sz="1600" b="1" dirty="0"/>
              <a:t> se </a:t>
            </a:r>
            <a:r>
              <a:rPr lang="fr-CA" sz="1600" b="1" dirty="0" err="1"/>
              <a:t>contarán</a:t>
            </a:r>
            <a:r>
              <a:rPr lang="fr-CA" sz="1600" b="1" dirty="0"/>
              <a:t> su </a:t>
            </a:r>
            <a:r>
              <a:rPr lang="fr-CA" sz="1600" b="1" dirty="0" err="1"/>
              <a:t>amor</a:t>
            </a:r>
            <a:r>
              <a:rPr lang="fr-CA" sz="1600" b="1" dirty="0"/>
              <a:t> </a:t>
            </a:r>
            <a:br>
              <a:rPr lang="fr-CA" sz="1600" b="1" dirty="0"/>
            </a:br>
            <a:r>
              <a:rPr lang="fr-CA" sz="1600" b="1" dirty="0"/>
              <a:t/>
            </a:r>
            <a:br>
              <a:rPr lang="fr-CA" sz="1600" b="1" dirty="0"/>
            </a:br>
            <a:r>
              <a:rPr lang="fr-CA" sz="1600" b="1" dirty="0"/>
              <a:t>La </a:t>
            </a:r>
            <a:r>
              <a:rPr lang="fr-CA" sz="1600" b="1" dirty="0" err="1"/>
              <a:t>noche</a:t>
            </a:r>
            <a:r>
              <a:rPr lang="fr-CA" sz="1600" b="1" dirty="0"/>
              <a:t> que me </a:t>
            </a:r>
            <a:r>
              <a:rPr lang="fr-CA" sz="1600" b="1" dirty="0" err="1"/>
              <a:t>quieras</a:t>
            </a:r>
            <a:r>
              <a:rPr lang="fr-CA" sz="1600" b="1" dirty="0"/>
              <a:t> </a:t>
            </a:r>
            <a:r>
              <a:rPr lang="fr-CA" sz="1600" b="1" dirty="0" err="1"/>
              <a:t>desde</a:t>
            </a:r>
            <a:r>
              <a:rPr lang="fr-CA" sz="1600" b="1" dirty="0"/>
              <a:t> el </a:t>
            </a:r>
            <a:r>
              <a:rPr lang="fr-CA" sz="1600" b="1" dirty="0" err="1"/>
              <a:t>azul</a:t>
            </a:r>
            <a:r>
              <a:rPr lang="fr-CA" sz="1600" b="1" dirty="0"/>
              <a:t> </a:t>
            </a:r>
            <a:r>
              <a:rPr lang="fr-CA" sz="1600" b="1" dirty="0" err="1"/>
              <a:t>del</a:t>
            </a:r>
            <a:r>
              <a:rPr lang="fr-CA" sz="1600" b="1" dirty="0"/>
              <a:t> </a:t>
            </a:r>
            <a:r>
              <a:rPr lang="fr-CA" sz="1600" b="1" dirty="0" err="1"/>
              <a:t>cielo</a:t>
            </a:r>
            <a:r>
              <a:rPr lang="fr-CA" sz="1600" b="1" dirty="0"/>
              <a:t> </a:t>
            </a:r>
            <a:br>
              <a:rPr lang="fr-CA" sz="1600" b="1" dirty="0"/>
            </a:br>
            <a:r>
              <a:rPr lang="fr-CA" sz="1600" b="1" dirty="0"/>
              <a:t>las </a:t>
            </a:r>
            <a:r>
              <a:rPr lang="fr-CA" sz="1600" b="1" dirty="0" err="1"/>
              <a:t>estrellas</a:t>
            </a:r>
            <a:r>
              <a:rPr lang="fr-CA" sz="1600" b="1" dirty="0"/>
              <a:t> </a:t>
            </a:r>
            <a:r>
              <a:rPr lang="fr-CA" sz="1600" b="1" dirty="0" err="1"/>
              <a:t>celosas</a:t>
            </a:r>
            <a:r>
              <a:rPr lang="fr-CA" sz="1600" b="1" dirty="0"/>
              <a:t> nos </a:t>
            </a:r>
            <a:r>
              <a:rPr lang="fr-CA" sz="1600" b="1" dirty="0" err="1"/>
              <a:t>mirarán</a:t>
            </a:r>
            <a:r>
              <a:rPr lang="fr-CA" sz="1600" b="1" dirty="0"/>
              <a:t> </a:t>
            </a:r>
            <a:r>
              <a:rPr lang="fr-CA" sz="1600" b="1" dirty="0" err="1"/>
              <a:t>pasar</a:t>
            </a:r>
            <a:r>
              <a:rPr lang="fr-CA" sz="1600" b="1" dirty="0"/>
              <a:t> </a:t>
            </a:r>
            <a:br>
              <a:rPr lang="fr-CA" sz="1600" b="1" dirty="0"/>
            </a:br>
            <a:r>
              <a:rPr lang="fr-CA" sz="1600" b="1" dirty="0"/>
              <a:t>y un </a:t>
            </a:r>
            <a:r>
              <a:rPr lang="fr-CA" sz="1600" b="1" dirty="0" err="1"/>
              <a:t>rayo</a:t>
            </a:r>
            <a:r>
              <a:rPr lang="fr-CA" sz="1600" b="1" dirty="0"/>
              <a:t> </a:t>
            </a:r>
            <a:r>
              <a:rPr lang="fr-CA" sz="1600" b="1" dirty="0" err="1"/>
              <a:t>misterioso</a:t>
            </a:r>
            <a:r>
              <a:rPr lang="fr-CA" sz="1600" b="1" dirty="0"/>
              <a:t> </a:t>
            </a:r>
            <a:r>
              <a:rPr lang="fr-CA" sz="1600" b="1" dirty="0" err="1"/>
              <a:t>hará</a:t>
            </a:r>
            <a:r>
              <a:rPr lang="fr-CA" sz="1600" b="1" dirty="0"/>
              <a:t> </a:t>
            </a:r>
            <a:r>
              <a:rPr lang="fr-CA" sz="1600" b="1" dirty="0" err="1"/>
              <a:t>nido</a:t>
            </a:r>
            <a:r>
              <a:rPr lang="fr-CA" sz="1600" b="1" dirty="0"/>
              <a:t> en tu </a:t>
            </a:r>
            <a:r>
              <a:rPr lang="fr-CA" sz="1600" b="1" dirty="0" err="1"/>
              <a:t>pelo</a:t>
            </a:r>
            <a:r>
              <a:rPr lang="fr-CA" sz="1600" b="1" dirty="0"/>
              <a:t> </a:t>
            </a:r>
            <a:br>
              <a:rPr lang="fr-CA" sz="1600" b="1" dirty="0"/>
            </a:br>
            <a:r>
              <a:rPr lang="fr-CA" sz="1600" b="1" dirty="0" err="1"/>
              <a:t>luciernaga</a:t>
            </a:r>
            <a:r>
              <a:rPr lang="fr-CA" sz="1600" b="1" dirty="0"/>
              <a:t> curiosa que </a:t>
            </a:r>
            <a:r>
              <a:rPr lang="fr-CA" sz="1600" b="1" dirty="0" err="1"/>
              <a:t>verá</a:t>
            </a:r>
            <a:r>
              <a:rPr lang="fr-CA" sz="1600" b="1" dirty="0"/>
              <a:t> </a:t>
            </a:r>
            <a:br>
              <a:rPr lang="fr-CA" sz="1600" b="1" dirty="0"/>
            </a:br>
            <a:r>
              <a:rPr lang="fr-CA" sz="1600" b="1" dirty="0"/>
              <a:t/>
            </a:r>
            <a:br>
              <a:rPr lang="fr-CA" sz="1600" b="1" dirty="0"/>
            </a:br>
            <a:r>
              <a:rPr lang="fr-CA" sz="1600" b="1" dirty="0"/>
              <a:t>Que </a:t>
            </a:r>
            <a:r>
              <a:rPr lang="fr-CA" sz="1600" b="1" dirty="0" err="1"/>
              <a:t>eres</a:t>
            </a:r>
            <a:r>
              <a:rPr lang="fr-CA" sz="1600" b="1" dirty="0"/>
              <a:t> mi...</a:t>
            </a:r>
            <a:r>
              <a:rPr lang="fr-CA" sz="1600" b="1" dirty="0" err="1"/>
              <a:t>consuelo</a:t>
            </a:r>
            <a:endParaRPr lang="fr-CA" sz="1600" b="1" dirty="0"/>
          </a:p>
        </p:txBody>
      </p:sp>
      <p:sp>
        <p:nvSpPr>
          <p:cNvPr id="3077" name="WordArt 5"/>
          <p:cNvSpPr>
            <a:spLocks noChangeArrowheads="1" noChangeShapeType="1" noTextEdit="1"/>
          </p:cNvSpPr>
          <p:nvPr/>
        </p:nvSpPr>
        <p:spPr bwMode="auto">
          <a:xfrm>
            <a:off x="357158" y="428604"/>
            <a:ext cx="3887788" cy="1152525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es-ES" sz="3600" b="1" kern="10" spc="-360" dirty="0">
                <a:ln w="25400">
                  <a:solidFill>
                    <a:srgbClr val="CC0066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Arial Black"/>
              </a:rPr>
              <a:t>EL DIA QUE</a:t>
            </a:r>
          </a:p>
          <a:p>
            <a:pPr algn="ctr"/>
            <a:r>
              <a:rPr lang="es-ES" sz="3600" b="1" kern="10" spc="-360" dirty="0">
                <a:ln w="25400">
                  <a:solidFill>
                    <a:srgbClr val="CC0066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Arial Black"/>
              </a:rPr>
              <a:t> ME QUIERAS</a:t>
            </a:r>
          </a:p>
        </p:txBody>
      </p:sp>
      <p:pic>
        <p:nvPicPr>
          <p:cNvPr id="3" name="Picture 4" descr="pc12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5661025"/>
            <a:ext cx="1195388" cy="119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 descr="C:\Documents and Settings\Dell\Escritorio\154568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62" y="1714488"/>
            <a:ext cx="2714644" cy="2035983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 animBg="1"/>
      <p:bldP spid="3077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Image du Blog virtuellife.centerblog.ne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07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947" name="Text Box 3"/>
          <p:cNvSpPr txBox="1">
            <a:spLocks noChangeArrowheads="1"/>
          </p:cNvSpPr>
          <p:nvPr/>
        </p:nvSpPr>
        <p:spPr bwMode="auto">
          <a:xfrm>
            <a:off x="5003800" y="476250"/>
            <a:ext cx="3635375" cy="1092200"/>
          </a:xfrm>
          <a:prstGeom prst="rect">
            <a:avLst/>
          </a:prstGeom>
          <a:solidFill>
            <a:srgbClr val="9933FF"/>
          </a:solidFill>
          <a:ln w="38100">
            <a:solidFill>
              <a:srgbClr val="1CDEF8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fr-FR" b="1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Hoy es </a:t>
            </a:r>
            <a:fld id="{F2EDA913-123C-46F4-B99E-D5312ABE10EF}" type="datetime2">
              <a:rPr lang="es-ES_tradnl" b="1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pPr algn="ctr" eaLnBrk="0" hangingPunct="0">
                <a:spcBef>
                  <a:spcPct val="50000"/>
                </a:spcBef>
              </a:pPr>
              <a:t>martes, 03 de septiembre de 2013</a:t>
            </a:fld>
            <a:endParaRPr lang="es-ES" b="1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  <a:p>
            <a:pPr algn="ctr" eaLnBrk="0" hangingPunct="0">
              <a:spcBef>
                <a:spcPct val="50000"/>
              </a:spcBef>
            </a:pPr>
            <a:r>
              <a:rPr lang="fr-FR" b="1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Ahora mismo son las </a:t>
            </a:r>
            <a:fld id="{56EFB496-5A80-49BE-AC0A-C90222541923}" type="datetime10">
              <a:rPr lang="fr-FR" b="1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pPr algn="ctr" eaLnBrk="0" hangingPunct="0">
                <a:spcBef>
                  <a:spcPct val="50000"/>
                </a:spcBef>
              </a:pPr>
              <a:t>10:50</a:t>
            </a:fld>
            <a:r>
              <a:rPr lang="fr-FR" b="1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h.</a:t>
            </a:r>
          </a:p>
        </p:txBody>
      </p:sp>
      <p:sp>
        <p:nvSpPr>
          <p:cNvPr id="82948" name="WordArt 4"/>
          <p:cNvSpPr>
            <a:spLocks noChangeArrowheads="1" noChangeShapeType="1" noTextEdit="1"/>
          </p:cNvSpPr>
          <p:nvPr/>
        </p:nvSpPr>
        <p:spPr bwMode="auto">
          <a:xfrm>
            <a:off x="539750" y="476250"/>
            <a:ext cx="3095625" cy="18732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 smtClean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Baskerville Old Face"/>
              </a:rPr>
              <a:t>Un Fuerte </a:t>
            </a:r>
            <a:r>
              <a:rPr lang="es-ES" sz="36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Baskerville Old Face"/>
              </a:rPr>
              <a:t>Abrazo </a:t>
            </a:r>
          </a:p>
          <a:p>
            <a:pPr algn="ctr"/>
            <a:r>
              <a:rPr lang="es-ES" sz="36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Baskerville Old Face"/>
              </a:rPr>
              <a:t>Que tengas un </a:t>
            </a:r>
          </a:p>
          <a:p>
            <a:pPr algn="ctr"/>
            <a:r>
              <a:rPr lang="es-ES" sz="36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Baskerville Old Face"/>
              </a:rPr>
              <a:t>buen día!</a:t>
            </a:r>
          </a:p>
        </p:txBody>
      </p:sp>
      <p:sp>
        <p:nvSpPr>
          <p:cNvPr id="82950" name="WordArt 6" descr="rainbow"/>
          <p:cNvSpPr>
            <a:spLocks noChangeArrowheads="1" noChangeShapeType="1" noTextEdit="1"/>
          </p:cNvSpPr>
          <p:nvPr/>
        </p:nvSpPr>
        <p:spPr bwMode="auto">
          <a:xfrm>
            <a:off x="4716463" y="5949950"/>
            <a:ext cx="2808287" cy="3587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</a:p>
        </p:txBody>
      </p:sp>
      <p:pic>
        <p:nvPicPr>
          <p:cNvPr id="82951" name="Picture 7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40650" y="5373688"/>
            <a:ext cx="857250" cy="935037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pic>
        <p:nvPicPr>
          <p:cNvPr id="82952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3375025" y="3375025"/>
            <a:ext cx="6858000" cy="10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953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5661025" y="3375025"/>
            <a:ext cx="6858000" cy="10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955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6742113"/>
            <a:ext cx="9144000" cy="115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115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1000"/>
                                        <p:tgtEl>
                                          <p:spTgt spid="829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29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829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47" grpId="0" animBg="1"/>
      <p:bldP spid="8294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8438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8439" name="Picture 7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8440" name="Text Box 8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8441" name="Text Box 9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8442" name="Picture 10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8443" name="Text Box 11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8444" name="Group 12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8467" name="Rectangle 35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8468" name="Picture 36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843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43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1.6"/>
</p:tagLst>
</file>

<file path=ppt/theme/theme1.xml><?xml version="1.0" encoding="utf-8"?>
<a:theme xmlns:a="http://schemas.openxmlformats.org/drawingml/2006/main" name="EL DIA QUE ME QUIERAS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 DIA QUE ME QUIERAS</Template>
  <TotalTime>26</TotalTime>
  <Words>86</Words>
  <Application>Microsoft Office PowerPoint</Application>
  <PresentationFormat>Presentación en pantalla (4:3)</PresentationFormat>
  <Paragraphs>30</Paragraphs>
  <Slides>23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25" baseType="lpstr">
      <vt:lpstr>EL DIA QUE ME QUIERAS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DIA QUE ME QUIERAS</dc:title>
  <dc:creator>JOSE LUIS</dc:creator>
  <cp:lastModifiedBy>JOSE LUIS</cp:lastModifiedBy>
  <cp:revision>3</cp:revision>
  <dcterms:created xsi:type="dcterms:W3CDTF">2013-09-03T08:26:04Z</dcterms:created>
  <dcterms:modified xsi:type="dcterms:W3CDTF">2013-09-03T08:52:36Z</dcterms:modified>
</cp:coreProperties>
</file>