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69" r:id="rId3"/>
    <p:sldId id="257" r:id="rId4"/>
    <p:sldId id="272" r:id="rId5"/>
    <p:sldId id="258" r:id="rId6"/>
    <p:sldId id="273" r:id="rId7"/>
    <p:sldId id="259" r:id="rId8"/>
    <p:sldId id="274" r:id="rId9"/>
    <p:sldId id="260" r:id="rId10"/>
    <p:sldId id="261" r:id="rId11"/>
    <p:sldId id="262" r:id="rId12"/>
    <p:sldId id="263" r:id="rId13"/>
    <p:sldId id="270" r:id="rId14"/>
    <p:sldId id="267" r:id="rId15"/>
    <p:sldId id="268" r:id="rId16"/>
    <p:sldId id="264" r:id="rId17"/>
    <p:sldId id="275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DqVuOvttiQr0/el5EKUSg" hashData="U1O3LWEyTR49w9jzvFDeIbouK8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5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34C0F-50A1-4378-9545-3C8E4982FD26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B33EB-17E7-4E9D-B0E5-432501143A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EDEC40-CEC4-4285-B08F-B3C340772C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EF6EA-FF77-4AA1-8257-BFE281FB5E02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99737-708C-492D-9449-A75837A8A5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377F89-844E-4DFC-83E6-BA5510C9A8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0.gstatic.com/images?q=tbn:ANd9GcQsHZXi-yJWRZLjtYSCkS9IE5rnV0JGy-Qsq1P8x_e6Ju_lrQ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4500561" cy="3429000"/>
          </a:xfrm>
          <a:prstGeom prst="rect">
            <a:avLst/>
          </a:prstGeom>
          <a:noFill/>
        </p:spPr>
      </p:pic>
      <p:pic>
        <p:nvPicPr>
          <p:cNvPr id="3" name="Picture 2" descr="http://t0.gstatic.com/images?q=tbn:ANd9GcQsHZXi-yJWRZLjtYSCkS9IE5rnV0JGy-Qsq1P8x_e6Ju_lrQ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33412"/>
            <a:ext cx="4572000" cy="3424588"/>
          </a:xfrm>
          <a:prstGeom prst="rect">
            <a:avLst/>
          </a:prstGeom>
          <a:noFill/>
        </p:spPr>
      </p:pic>
      <p:pic>
        <p:nvPicPr>
          <p:cNvPr id="4" name="Picture 2" descr="http://t0.gstatic.com/images?q=tbn:ANd9GcQsHZXi-yJWRZLjtYSCkS9IE5rnV0JGy-Qsq1P8x_e6Ju_lrQ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0"/>
            <a:ext cx="4643439" cy="3429000"/>
          </a:xfrm>
          <a:prstGeom prst="rect">
            <a:avLst/>
          </a:prstGeom>
          <a:noFill/>
        </p:spPr>
      </p:pic>
      <p:pic>
        <p:nvPicPr>
          <p:cNvPr id="5" name="Picture 2" descr="http://t0.gstatic.com/images?q=tbn:ANd9GcQsHZXi-yJWRZLjtYSCkS9IE5rnV0JGy-Qsq1P8x_e6Ju_lrQ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6111" y="3429000"/>
            <a:ext cx="4577890" cy="3429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0972558">
            <a:off x="1594453" y="2967335"/>
            <a:ext cx="5926623" cy="923330"/>
          </a:xfrm>
          <a:prstGeom prst="rect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i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cuerpo del deseo </a:t>
            </a:r>
            <a:endParaRPr lang="es-ES" sz="5400" b="1" i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sndAc>
      <p:stSnd>
        <p:snd r:embed="rId2" name="HOY TE VUELVO A ENAMORAR DIEGO VARG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3.gstatic.com/images?q=tbn:ANd9GcQ1lFtnFrXIlRRLLZKDlzAfNdijYjM7_mrIgybIi_a-ymwXp65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7863" cy="6858000"/>
          </a:xfrm>
          <a:prstGeom prst="rect">
            <a:avLst/>
          </a:prstGeom>
          <a:noFill/>
        </p:spPr>
      </p:pic>
      <p:pic>
        <p:nvPicPr>
          <p:cNvPr id="3" name="Picture 2" descr="https://encrypted-tbn3.gstatic.com/images?q=tbn:ANd9GcQ1lFtnFrXIlRRLLZKDlzAfNdijYjM7_mrIgybIi_a-ymwXp65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5147863" cy="6858000"/>
          </a:xfrm>
          <a:prstGeom prst="rect">
            <a:avLst/>
          </a:prstGeom>
          <a:noFill/>
        </p:spPr>
      </p:pic>
      <p:pic>
        <p:nvPicPr>
          <p:cNvPr id="4" name="Picture 2" descr="https://encrypted-tbn3.gstatic.com/images?q=tbn:ANd9GcQ1lFtnFrXIlRRLLZKDlzAfNdijYjM7_mrIgybIi_a-ymwXp65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0"/>
            <a:ext cx="5147863" cy="6858000"/>
          </a:xfrm>
          <a:prstGeom prst="rect">
            <a:avLst/>
          </a:prstGeom>
          <a:noFill/>
        </p:spPr>
      </p:pic>
      <p:pic>
        <p:nvPicPr>
          <p:cNvPr id="5" name="Picture 2" descr="https://encrypted-tbn3.gstatic.com/images?q=tbn:ANd9GcQ1lFtnFrXIlRRLLZKDlzAfNdijYjM7_mrIgybIi_a-ymwXp65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6137" y="0"/>
            <a:ext cx="5147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Isa\Escritorio\ISABEL\el cuerpo del deseo\_El-Cuerpo-del-Deseo-249-b1c8baea-eeba-102c-a0ec-0019b9d5c8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98.imageshack.us/img98/1395/juanriccioloc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3048000" cy="2286001"/>
          </a:xfrm>
          <a:prstGeom prst="rect">
            <a:avLst/>
          </a:prstGeom>
          <a:noFill/>
        </p:spPr>
      </p:pic>
      <p:pic>
        <p:nvPicPr>
          <p:cNvPr id="27652" name="Picture 4" descr="http://i51.tinypic.com/qystx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85728"/>
            <a:ext cx="3876675" cy="2905125"/>
          </a:xfrm>
          <a:prstGeom prst="rect">
            <a:avLst/>
          </a:prstGeom>
          <a:noFill/>
        </p:spPr>
      </p:pic>
      <p:pic>
        <p:nvPicPr>
          <p:cNvPr id="27654" name="Picture 6" descr="http://3.bp.blogspot.com/_edLMjVpRG-k/SI3WL2ycqLI/AAAAAAAAAEo/zF3cORSSWD4/S226/8ae2b3mario_11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3571876"/>
            <a:ext cx="2000232" cy="2659132"/>
          </a:xfrm>
          <a:prstGeom prst="rect">
            <a:avLst/>
          </a:prstGeom>
          <a:noFill/>
        </p:spPr>
      </p:pic>
      <p:pic>
        <p:nvPicPr>
          <p:cNvPr id="8" name="Picture 2" descr="http://img98.imageshack.us/img98/1395/juanriccioloc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71546"/>
            <a:ext cx="3048000" cy="2286001"/>
          </a:xfrm>
          <a:prstGeom prst="rect">
            <a:avLst/>
          </a:prstGeom>
          <a:noFill/>
        </p:spPr>
      </p:pic>
      <p:pic>
        <p:nvPicPr>
          <p:cNvPr id="9" name="Picture 10" descr="http://st-listas.20minutos.es/images/2012-07/338082/3635238_249px.jpg?134304883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500438"/>
            <a:ext cx="2371725" cy="3162301"/>
          </a:xfrm>
          <a:prstGeom prst="rect">
            <a:avLst/>
          </a:prstGeom>
          <a:noFill/>
        </p:spPr>
      </p:pic>
      <p:pic>
        <p:nvPicPr>
          <p:cNvPr id="10" name="Picture 6" descr="http://3.bp.blogspot.com/_edLMjVpRG-k/SI3WL2ycqLI/AAAAAAAAAEo/zF3cORSSWD4/S226/8ae2b3mario_11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000504"/>
            <a:ext cx="2000232" cy="2659132"/>
          </a:xfrm>
          <a:prstGeom prst="rect">
            <a:avLst/>
          </a:prstGeom>
          <a:noFill/>
        </p:spPr>
      </p:pic>
      <p:pic>
        <p:nvPicPr>
          <p:cNvPr id="11" name="Picture 4" descr="http://i51.tinypic.com/qystx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571480"/>
            <a:ext cx="3876675" cy="2905125"/>
          </a:xfrm>
          <a:prstGeom prst="rect">
            <a:avLst/>
          </a:prstGeom>
          <a:noFill/>
        </p:spPr>
      </p:pic>
      <p:pic>
        <p:nvPicPr>
          <p:cNvPr id="12" name="Picture 10" descr="http://st-listas.20minutos.es/images/2012-07/338082/3635238_249px.jpg?134304883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500438"/>
            <a:ext cx="2371725" cy="31623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img33.imageshack.us/img33/6627/lorenaroj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408843" cy="3786190"/>
          </a:xfrm>
          <a:prstGeom prst="rect">
            <a:avLst/>
          </a:prstGeom>
          <a:noFill/>
        </p:spPr>
      </p:pic>
      <p:pic>
        <p:nvPicPr>
          <p:cNvPr id="28678" name="Picture 6" descr="http://www.aolcdn.com/latino_ent/saludos-lorena-rojas400ro1206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7" y="1909205"/>
            <a:ext cx="3714744" cy="4948795"/>
          </a:xfrm>
          <a:prstGeom prst="rect">
            <a:avLst/>
          </a:prstGeom>
          <a:noFill/>
        </p:spPr>
      </p:pic>
      <p:pic>
        <p:nvPicPr>
          <p:cNvPr id="28679" name="Picture 7" descr="C:\Documents and Settings\Isa\Escritorio\ISABEL\cosas en png\5_estrella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642918"/>
            <a:ext cx="3127036" cy="642942"/>
          </a:xfrm>
          <a:prstGeom prst="rect">
            <a:avLst/>
          </a:prstGeom>
          <a:noFill/>
        </p:spPr>
      </p:pic>
      <p:pic>
        <p:nvPicPr>
          <p:cNvPr id="28680" name="Picture 8" descr="C:\Documents and Settings\Isa\Escritorio\ISABEL\cosas en png\hoteles-cinco-estrellas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286256"/>
            <a:ext cx="5000660" cy="19288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2.bp.blogspot.com/_W2__7InPLRE/TAl4CuqgmwI/AAAAAAAACVg/Q7p4T5ltu2o/s320/MARIO+CIMA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85728"/>
            <a:ext cx="2882871" cy="3357562"/>
          </a:xfrm>
          <a:prstGeom prst="rect">
            <a:avLst/>
          </a:prstGeom>
          <a:noFill/>
        </p:spPr>
      </p:pic>
      <p:pic>
        <p:nvPicPr>
          <p:cNvPr id="26630" name="Picture 6" descr="http://www.lavozlibre.com/userfiles/2a_decada/image/FOTOS%202010/06_JUNIO%202010/01%20junio%202010/Mario-Cimar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85728"/>
            <a:ext cx="2895600" cy="3743325"/>
          </a:xfrm>
          <a:prstGeom prst="rect">
            <a:avLst/>
          </a:prstGeom>
          <a:noFill/>
        </p:spPr>
      </p:pic>
      <p:pic>
        <p:nvPicPr>
          <p:cNvPr id="6" name="Picture 4" descr="http://www.aolcdn.com/photogalleryassets/latent/962499/mario-cimarro627cs091210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2495550" cy="3743325"/>
          </a:xfrm>
          <a:prstGeom prst="rect">
            <a:avLst/>
          </a:prstGeom>
          <a:noFill/>
        </p:spPr>
      </p:pic>
      <p:pic>
        <p:nvPicPr>
          <p:cNvPr id="7" name="Picture 4" descr="http://www.aolcdn.com/photogalleryassets/latent/962499/mario-cimarro627cs091210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500174"/>
            <a:ext cx="2495550" cy="3743325"/>
          </a:xfrm>
          <a:prstGeom prst="rect">
            <a:avLst/>
          </a:prstGeom>
          <a:noFill/>
        </p:spPr>
      </p:pic>
      <p:pic>
        <p:nvPicPr>
          <p:cNvPr id="8" name="Picture 4" descr="http://www.aolcdn.com/photogalleryassets/latent/962499/mario-cimarro627cs091210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496"/>
            <a:ext cx="2495550" cy="3743325"/>
          </a:xfrm>
          <a:prstGeom prst="rect">
            <a:avLst/>
          </a:prstGeom>
          <a:noFill/>
        </p:spPr>
      </p:pic>
      <p:pic>
        <p:nvPicPr>
          <p:cNvPr id="9" name="Picture 6" descr="http://www.lavozlibre.com/userfiles/2a_decada/image/FOTOS%202010/06_JUNIO%202010/01%20junio%202010/Mario-Cimar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285860"/>
            <a:ext cx="2895600" cy="3743325"/>
          </a:xfrm>
          <a:prstGeom prst="rect">
            <a:avLst/>
          </a:prstGeom>
          <a:noFill/>
        </p:spPr>
      </p:pic>
      <p:pic>
        <p:nvPicPr>
          <p:cNvPr id="10" name="Picture 6" descr="http://www.lavozlibre.com/userfiles/2a_decada/image/FOTOS%202010/06_JUNIO%202010/01%20junio%202010/Mario-Cimar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714620"/>
            <a:ext cx="2895600" cy="3743325"/>
          </a:xfrm>
          <a:prstGeom prst="rect">
            <a:avLst/>
          </a:prstGeom>
          <a:noFill/>
        </p:spPr>
      </p:pic>
      <p:pic>
        <p:nvPicPr>
          <p:cNvPr id="11" name="Picture 2" descr="http://2.bp.blogspot.com/_W2__7InPLRE/TAl4CuqgmwI/AAAAAAAACVg/Q7p4T5ltu2o/s320/MARIO+CIMA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785926"/>
            <a:ext cx="2882871" cy="3357562"/>
          </a:xfrm>
          <a:prstGeom prst="rect">
            <a:avLst/>
          </a:prstGeom>
          <a:noFill/>
        </p:spPr>
      </p:pic>
      <p:pic>
        <p:nvPicPr>
          <p:cNvPr id="12" name="Picture 2" descr="http://2.bp.blogspot.com/_W2__7InPLRE/TAl4CuqgmwI/AAAAAAAACVg/Q7p4T5ltu2o/s320/MARIO+CIMA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000372"/>
            <a:ext cx="2882871" cy="33575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C:\Documents and Settings\Isa\Escritorio\ISABEL\el cuerpo del deseo\anna-silvetti-11_ampli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89" y="0"/>
            <a:ext cx="9110611" cy="6985856"/>
          </a:xfrm>
          <a:prstGeom prst="rect">
            <a:avLst/>
          </a:prstGeom>
          <a:noFill/>
        </p:spPr>
      </p:pic>
      <p:pic>
        <p:nvPicPr>
          <p:cNvPr id="5" name="Picture 2" descr="http://teleprograma.fotogramas.es/var/plan_site/storage/images/telenovela/2009/junio/erick_elias_844/vanessa_y_erick01web/1148993-1-esl-ES/vanessa_y_erick01web_principalGaleriaRetra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98886">
            <a:off x="1047567" y="2626144"/>
            <a:ext cx="2876550" cy="3743325"/>
          </a:xfrm>
          <a:prstGeom prst="rect">
            <a:avLst/>
          </a:prstGeom>
          <a:noFill/>
        </p:spPr>
      </p:pic>
      <p:pic>
        <p:nvPicPr>
          <p:cNvPr id="6" name="Picture 4" descr="http://www.telenovelas.hu/nagykepek2/Diana%20Osorio/a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417652">
            <a:off x="5734078" y="2751805"/>
            <a:ext cx="2495550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214.imageshack.us/img214/4623/mariocimarroconlogo8451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-1" y="0"/>
            <a:ext cx="10278275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3" name="Picture 2" descr="http://img214.imageshack.us/img214/4623/mariocimarroconlogo84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78275" cy="6858000"/>
          </a:xfrm>
          <a:prstGeom prst="rect">
            <a:avLst/>
          </a:prstGeom>
          <a:noFill/>
        </p:spPr>
      </p:pic>
      <p:pic>
        <p:nvPicPr>
          <p:cNvPr id="11265" name="Picture 1" descr="C:\Documents and Settings\Isa\Escritorio\ISABEL\el cuerpo del deseo\eG05MmNvMTI=_o_el-cuerpo-del-deseo-capitulo-102-103-parte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1428736"/>
            <a:ext cx="2514594" cy="1714496"/>
          </a:xfrm>
          <a:prstGeom prst="rect">
            <a:avLst/>
          </a:prstGeom>
          <a:noFill/>
        </p:spPr>
      </p:pic>
      <p:pic>
        <p:nvPicPr>
          <p:cNvPr id="2" name="Picture 2" descr="C:\Documents and Settings\Isa\Escritorio\ISABEL\el cuerpo del deseo\eGxla3hjMTI=_o_el-cuerpo-del-deseo-capitulo-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4000504"/>
            <a:ext cx="2125257" cy="14287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http://1.bp.blogspot.com/_vf2GTFqrBkI/TKUPKg-nSGI/AAAAAAAAAes/AvkUyqyLgg8/s1600/96723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4991100" cy="3743325"/>
          </a:xfrm>
          <a:prstGeom prst="rect">
            <a:avLst/>
          </a:prstGeom>
          <a:noFill/>
        </p:spPr>
      </p:pic>
      <p:pic>
        <p:nvPicPr>
          <p:cNvPr id="4" name="Picture 4" descr="http://1.bp.blogspot.com/_vf2GTFqrBkI/TKUPKg-nSGI/AAAAAAAAAes/AvkUyqyLgg8/s1600/96723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14422"/>
            <a:ext cx="4991100" cy="3743325"/>
          </a:xfrm>
          <a:prstGeom prst="rect">
            <a:avLst/>
          </a:prstGeom>
          <a:noFill/>
        </p:spPr>
      </p:pic>
      <p:pic>
        <p:nvPicPr>
          <p:cNvPr id="5" name="Picture 4" descr="http://1.bp.blogspot.com/_vf2GTFqrBkI/TKUPKg-nSGI/AAAAAAAAAes/AvkUyqyLgg8/s1600/96723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2714620"/>
            <a:ext cx="4991100" cy="3743325"/>
          </a:xfrm>
          <a:prstGeom prst="rect">
            <a:avLst/>
          </a:prstGeom>
          <a:noFill/>
        </p:spPr>
      </p:pic>
      <p:pic>
        <p:nvPicPr>
          <p:cNvPr id="6" name="Picture 2" descr="http://latinoparaiso.ru/gallery/mar-de-amor/078985586f0c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57166"/>
            <a:ext cx="2495550" cy="3743325"/>
          </a:xfrm>
          <a:prstGeom prst="rect">
            <a:avLst/>
          </a:prstGeom>
          <a:noFill/>
        </p:spPr>
      </p:pic>
      <p:pic>
        <p:nvPicPr>
          <p:cNvPr id="7" name="Picture 2" descr="http://latinoparaiso.ru/gallery/mar-de-amor/078985586f0c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786058"/>
            <a:ext cx="2495550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nteract.pk/file/pic/photo/2012/11/64d0da296f0024ba916c91f80a8be2ea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500042"/>
            <a:ext cx="3619500" cy="3619500"/>
          </a:xfrm>
          <a:prstGeom prst="rect">
            <a:avLst/>
          </a:prstGeom>
          <a:noFill/>
        </p:spPr>
      </p:pic>
      <p:pic>
        <p:nvPicPr>
          <p:cNvPr id="23556" name="Picture 4" descr="http://www.teleprograma.tv/var/plan_site/storage/images/telenovela/2008/especiales/rostros_mario_cimarro/vida_y_aficiones/03/340058-1-esl-ES/03_galeria_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785794"/>
            <a:ext cx="3552825" cy="2733676"/>
          </a:xfrm>
          <a:prstGeom prst="rect">
            <a:avLst/>
          </a:prstGeom>
          <a:noFill/>
        </p:spPr>
      </p:pic>
      <p:pic>
        <p:nvPicPr>
          <p:cNvPr id="4" name="Picture 4" descr="http://www.teleprograma.tv/var/plan_site/storage/images/telenovela/2008/especiales/rostros_mario_cimarro/vida_y_aficiones/03/340058-1-esl-ES/03_galeria_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83452">
            <a:off x="627820" y="3199373"/>
            <a:ext cx="3552825" cy="2733676"/>
          </a:xfrm>
          <a:prstGeom prst="rect">
            <a:avLst/>
          </a:prstGeom>
          <a:noFill/>
        </p:spPr>
      </p:pic>
      <p:pic>
        <p:nvPicPr>
          <p:cNvPr id="5" name="Picture 2" descr="http://interact.pk/file/pic/photo/2012/11/64d0da296f0024ba916c91f80a8be2ea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213546">
            <a:off x="4586008" y="2724425"/>
            <a:ext cx="3619500" cy="3619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formulatv.com/images/fgaleria/19400/19498_mario-cimarro-en-mar-de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66" y="428604"/>
            <a:ext cx="9116034" cy="6072206"/>
          </a:xfrm>
          <a:prstGeom prst="rect">
            <a:avLst/>
          </a:prstGeom>
          <a:noFill/>
        </p:spPr>
      </p:pic>
      <p:pic>
        <p:nvPicPr>
          <p:cNvPr id="4" name="Picture 2" descr="http://www.formulatv.com/images/fgaleria/19400/19498_mario-cimarro-en-mar-de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6034" cy="928670"/>
          </a:xfrm>
          <a:prstGeom prst="rect">
            <a:avLst/>
          </a:prstGeom>
          <a:noFill/>
        </p:spPr>
      </p:pic>
      <p:pic>
        <p:nvPicPr>
          <p:cNvPr id="7" name="Picture 2" descr="http://www.formulatv.com/images/fgaleria/19400/19498_mario-cimarro-en-mar-de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66" y="5929330"/>
            <a:ext cx="9116034" cy="928670"/>
          </a:xfrm>
          <a:prstGeom prst="rect">
            <a:avLst/>
          </a:prstGeom>
          <a:noFill/>
        </p:spPr>
      </p:pic>
      <p:pic>
        <p:nvPicPr>
          <p:cNvPr id="8" name="Picture 2" descr="http://www.formulatv.com/images/fgaleria/19400/19498_mario-cimarro-en-mar-de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1034048" cy="5000660"/>
          </a:xfrm>
          <a:prstGeom prst="rect">
            <a:avLst/>
          </a:prstGeom>
          <a:noFill/>
        </p:spPr>
      </p:pic>
      <p:pic>
        <p:nvPicPr>
          <p:cNvPr id="9" name="Picture 2" descr="http://www.formulatv.com/images/fgaleria/19400/19498_mario-cimarro-en-mar-de-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09952" y="1000108"/>
            <a:ext cx="1034048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telenovelas.hu/nagykepek2/Yadira%20Santana/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teleprograma.fotogramas.es/var/plan_site/storage/images/telenovela/2012/junio/roberto_moll_tengo_contacto_con_dios/roberto-moll-11/5276800-1-esl-ES/roberto-moll-11_principalGaleriaRetra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10660">
            <a:off x="5321357" y="3385054"/>
            <a:ext cx="2248311" cy="29257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Isa\Escritorio\ISABEL\el cuerpo del deseo\UamvmAs5BlDHUo9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4572000" cy="3048000"/>
          </a:xfrm>
          <a:prstGeom prst="rect">
            <a:avLst/>
          </a:prstGeom>
          <a:noFill/>
        </p:spPr>
      </p:pic>
      <p:pic>
        <p:nvPicPr>
          <p:cNvPr id="4098" name="Picture 2" descr="C:\Documents and Settings\Isa\Escritorio\ISABEL\el cuerpo del deseo\UamvmAs5BlDHUo9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571876"/>
            <a:ext cx="4572000" cy="3048000"/>
          </a:xfrm>
          <a:prstGeom prst="rect">
            <a:avLst/>
          </a:prstGeom>
          <a:noFill/>
        </p:spPr>
      </p:pic>
      <p:pic>
        <p:nvPicPr>
          <p:cNvPr id="4099" name="Picture 3" descr="C:\Documents and Settings\Isa\Escritorio\ISABEL\cosas en png\Objeto Png Vane Editions 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85728"/>
            <a:ext cx="3048000" cy="2905125"/>
          </a:xfrm>
          <a:prstGeom prst="rect">
            <a:avLst/>
          </a:prstGeom>
          <a:noFill/>
        </p:spPr>
      </p:pic>
      <p:pic>
        <p:nvPicPr>
          <p:cNvPr id="5" name="Picture 3" descr="C:\Documents and Settings\Isa\Escritorio\ISABEL\cosas en png\Objeto Png Vane Editions 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71876"/>
            <a:ext cx="3048000" cy="2905125"/>
          </a:xfrm>
          <a:prstGeom prst="rect">
            <a:avLst/>
          </a:prstGeom>
          <a:noFill/>
        </p:spPr>
      </p:pic>
      <p:pic>
        <p:nvPicPr>
          <p:cNvPr id="4100" name="Picture 4" descr="C:\Documents and Settings\Isa\Escritorio\ISABEL\cosas en png\etrella_png_by_silvana988-d5cnsvj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000108"/>
            <a:ext cx="1928826" cy="1439422"/>
          </a:xfrm>
          <a:prstGeom prst="rect">
            <a:avLst/>
          </a:prstGeom>
          <a:noFill/>
        </p:spPr>
      </p:pic>
      <p:pic>
        <p:nvPicPr>
          <p:cNvPr id="7" name="Picture 4" descr="C:\Documents and Settings\Isa\Escritorio\ISABEL\cosas en png\etrella_png_by_silvana988-d5cnsvj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4357694"/>
            <a:ext cx="1928826" cy="14394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Isa\Escritorio\ISABEL\el cuerpo del deseo\48280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Documents and Settings\Isa\Escritorio\ISABEL\el cuerpo del deseo\48280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7918472" cy="5938854"/>
          </a:xfrm>
          <a:prstGeom prst="rect">
            <a:avLst/>
          </a:prstGeom>
          <a:noFill/>
        </p:spPr>
      </p:pic>
      <p:pic>
        <p:nvPicPr>
          <p:cNvPr id="4" name="Picture 1" descr="C:\Documents and Settings\Isa\Escritorio\ISABEL\el cuerpo del deseo\48280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6142046" cy="4606535"/>
          </a:xfrm>
          <a:prstGeom prst="rect">
            <a:avLst/>
          </a:prstGeom>
          <a:noFill/>
        </p:spPr>
      </p:pic>
      <p:pic>
        <p:nvPicPr>
          <p:cNvPr id="5" name="Picture 1" descr="C:\Documents and Settings\Isa\Escritorio\ISABEL\el cuerpo del deseo\48280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714488"/>
            <a:ext cx="4440233" cy="3330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http://www.reportefrontera.com/Fotos/mario-cimarro.jpg"/>
          <p:cNvSpPr>
            <a:spLocks noChangeAspect="1" noChangeArrowheads="1"/>
          </p:cNvSpPr>
          <p:nvPr/>
        </p:nvSpPr>
        <p:spPr bwMode="auto">
          <a:xfrm>
            <a:off x="155575" y="-1470025"/>
            <a:ext cx="6096000" cy="3067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1508" name="AutoShape 4" descr="http://www.reportefrontera.com/Fotos/mario-cimarro.jpg"/>
          <p:cNvSpPr>
            <a:spLocks noChangeAspect="1" noChangeArrowheads="1"/>
          </p:cNvSpPr>
          <p:nvPr/>
        </p:nvSpPr>
        <p:spPr bwMode="auto">
          <a:xfrm>
            <a:off x="155575" y="-1470025"/>
            <a:ext cx="6096000" cy="3067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1510" name="Picture 6" descr="http://beinglatino.files.wordpress.com/2011/07/mario_cimarro363_131056662546___363x4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489821">
            <a:off x="1071488" y="857224"/>
            <a:ext cx="2573931" cy="3429000"/>
          </a:xfrm>
          <a:prstGeom prst="rect">
            <a:avLst/>
          </a:prstGeom>
          <a:noFill/>
        </p:spPr>
      </p:pic>
      <p:pic>
        <p:nvPicPr>
          <p:cNvPr id="5" name="Picture 6" descr="http://beinglatino.files.wordpress.com/2011/07/mario_cimarro363_131056662546___363x4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711876">
            <a:off x="5448931" y="620779"/>
            <a:ext cx="2573931" cy="3429000"/>
          </a:xfrm>
          <a:prstGeom prst="rect">
            <a:avLst/>
          </a:prstGeom>
          <a:noFill/>
        </p:spPr>
      </p:pic>
      <p:pic>
        <p:nvPicPr>
          <p:cNvPr id="6" name="Picture 6" descr="http://beinglatino.files.wordpress.com/2011/07/mario_cimarro363_131056662546___363x4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7282" y="2985890"/>
            <a:ext cx="2573931" cy="3429000"/>
          </a:xfrm>
          <a:prstGeom prst="rect">
            <a:avLst/>
          </a:prstGeom>
          <a:noFill/>
        </p:spPr>
      </p:pic>
      <p:pic>
        <p:nvPicPr>
          <p:cNvPr id="7170" name="Picture 2" descr="http://pad1.whstatic.com/images/thumb/0/06/Yin-yang-9896.png/350px-Yin-yang-989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428604"/>
            <a:ext cx="1600200" cy="1600200"/>
          </a:xfrm>
          <a:prstGeom prst="rect">
            <a:avLst/>
          </a:prstGeom>
          <a:noFill/>
        </p:spPr>
      </p:pic>
      <p:pic>
        <p:nvPicPr>
          <p:cNvPr id="8" name="Picture 2" descr="http://pad1.whstatic.com/images/thumb/0/06/Yin-yang-9896.png/350px-Yin-yang-989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786322"/>
            <a:ext cx="1600200" cy="1600200"/>
          </a:xfrm>
          <a:prstGeom prst="rect">
            <a:avLst/>
          </a:prstGeom>
          <a:noFill/>
        </p:spPr>
      </p:pic>
      <p:pic>
        <p:nvPicPr>
          <p:cNvPr id="9" name="Picture 2" descr="http://pad1.whstatic.com/images/thumb/0/06/Yin-yang-9896.png/350px-Yin-yang-989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4643446"/>
            <a:ext cx="1600200" cy="1600200"/>
          </a:xfrm>
          <a:prstGeom prst="rect">
            <a:avLst/>
          </a:prstGeom>
          <a:noFill/>
        </p:spPr>
      </p:pic>
      <p:pic>
        <p:nvPicPr>
          <p:cNvPr id="10" name="Picture 5" descr="C:\Documents and Settings\Isa\Escritorio\ISABEL\cosas en png\Imagen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4214818"/>
            <a:ext cx="3317259" cy="241935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143240" y="6488668"/>
            <a:ext cx="2717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7030A0"/>
                </a:solidFill>
              </a:rPr>
              <a:t>septiembre de 2013</a:t>
            </a:r>
            <a:endParaRPr lang="es-ES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Click="0" advTm="2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914</TotalTime>
  <Words>47</Words>
  <Application>Microsoft Office PowerPoint</Application>
  <PresentationFormat>Presentación en pantalla (4:3)</PresentationFormat>
  <Paragraphs>17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cuerpo del deseo</dc:title>
  <dc:creator>Isabel</dc:creator>
  <cp:lastModifiedBy>Isabel</cp:lastModifiedBy>
  <cp:revision>56</cp:revision>
  <dcterms:created xsi:type="dcterms:W3CDTF">2013-08-31T21:04:55Z</dcterms:created>
  <dcterms:modified xsi:type="dcterms:W3CDTF">2013-09-03T17:44:47Z</dcterms:modified>
</cp:coreProperties>
</file>