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5" r:id="rId4"/>
    <p:sldId id="258" r:id="rId5"/>
    <p:sldId id="259" r:id="rId6"/>
    <p:sldId id="266" r:id="rId7"/>
    <p:sldId id="260" r:id="rId8"/>
    <p:sldId id="261" r:id="rId9"/>
    <p:sldId id="267" r:id="rId10"/>
    <p:sldId id="262" r:id="rId11"/>
    <p:sldId id="268" r:id="rId12"/>
    <p:sldId id="263" r:id="rId13"/>
    <p:sldId id="269" r:id="rId14"/>
    <p:sldId id="264" r:id="rId15"/>
    <p:sldId id="272" r:id="rId16"/>
    <p:sldId id="270" r:id="rId17"/>
    <p:sldId id="271" r:id="rId18"/>
    <p:sldId id="273" r:id="rId19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8PFNjcwHhyLAgwN+grffw==" hashData="qVP6k9FwcS2cVwGua/fJEsYysmU="/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990000"/>
    <a:srgbClr val="366723"/>
    <a:srgbClr val="8F81C1"/>
    <a:srgbClr val="FF99CC"/>
    <a:srgbClr val="7C6750"/>
    <a:srgbClr val="996633"/>
    <a:srgbClr val="C28446"/>
    <a:srgbClr val="593B1D"/>
    <a:srgbClr val="7E542A"/>
    <a:srgbClr val="B0753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08" autoAdjust="0"/>
  </p:normalViewPr>
  <p:slideViewPr>
    <p:cSldViewPr>
      <p:cViewPr varScale="1">
        <p:scale>
          <a:sx n="51" d="100"/>
          <a:sy n="51" d="100"/>
        </p:scale>
        <p:origin x="-84" y="-15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5ADB-0FCB-4B91-A4BE-F66D651C813C}" type="datetimeFigureOut">
              <a:rPr lang="es-ES" smtClean="0"/>
              <a:pPr/>
              <a:t>19/07/2018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C0ED-4F56-48CE-A5A0-428BF60AD5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B63A5ADB-0FCB-4B91-A4BE-F66D651C813C}" type="datetimeFigureOut">
              <a:rPr lang="es-ES" smtClean="0"/>
              <a:pPr/>
              <a:t>19/07/2018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53CCC0ED-4F56-48CE-A5A0-428BF60AD52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3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Luna"/>
          <p:cNvSpPr/>
          <p:nvPr/>
        </p:nvSpPr>
        <p:spPr>
          <a:xfrm>
            <a:off x="0" y="0"/>
            <a:ext cx="4572000" cy="5143500"/>
          </a:xfrm>
          <a:prstGeom prst="moon">
            <a:avLst>
              <a:gd name="adj" fmla="val 3033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0"/>
            <a:ext cx="3214710" cy="5143500"/>
          </a:xfrm>
          <a:prstGeom prst="moon">
            <a:avLst>
              <a:gd name="adj" fmla="val 46003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0"/>
            <a:ext cx="1785950" cy="5143500"/>
          </a:xfrm>
          <a:prstGeom prst="moon">
            <a:avLst>
              <a:gd name="adj" fmla="val 8185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72000" y="0"/>
            <a:ext cx="4572000" cy="5143500"/>
          </a:xfrm>
          <a:prstGeom prst="moon">
            <a:avLst>
              <a:gd name="adj" fmla="val 29843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2000" y="0"/>
            <a:ext cx="3214710" cy="5143500"/>
          </a:xfrm>
          <a:prstGeom prst="moon">
            <a:avLst>
              <a:gd name="adj" fmla="val 443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72000" y="0"/>
            <a:ext cx="1785918" cy="5143500"/>
          </a:xfrm>
          <a:prstGeom prst="moon">
            <a:avLst>
              <a:gd name="adj" fmla="val 7817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937"/>
            <a:ext cx="9180191" cy="5155436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4994788" y="1368814"/>
            <a:ext cx="3695930" cy="867891"/>
            <a:chOff x="6800476" y="1971489"/>
            <a:chExt cx="4927906" cy="858556"/>
          </a:xfrm>
        </p:grpSpPr>
        <p:pic>
          <p:nvPicPr>
            <p:cNvPr id="1034" name="Picture 10" descr="Rendered Imag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0476" y="1982320"/>
              <a:ext cx="4876800" cy="847725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8" name="Picture 14" descr="Rendered Image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0632" y="1971489"/>
              <a:ext cx="4857750" cy="8191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upo 14"/>
          <p:cNvGrpSpPr/>
          <p:nvPr/>
        </p:nvGrpSpPr>
        <p:grpSpPr>
          <a:xfrm>
            <a:off x="491696" y="411510"/>
            <a:ext cx="4686300" cy="877995"/>
            <a:chOff x="1038820" y="966656"/>
            <a:chExt cx="6248400" cy="868552"/>
          </a:xfrm>
        </p:grpSpPr>
        <p:pic>
          <p:nvPicPr>
            <p:cNvPr id="1032" name="Picture 8" descr="Rendered Imag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820" y="987483"/>
              <a:ext cx="6248400" cy="847725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Rendered Image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7870" y="966656"/>
              <a:ext cx="6229350" cy="8191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>
    <p:sndAc>
      <p:stSnd>
        <p:snd r:embed="rId2" name="Celine Dion  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1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grpId="3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1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3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ntr" presetSubtype="10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6B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531"/>
            <a:ext cx="9144000" cy="513436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8E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23049" cy="5129663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67544" y="2643758"/>
            <a:ext cx="2430270" cy="154657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bg1"/>
                  </a:solidFill>
                </a:ln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Recorríamos juntos, el camino de asfalto, 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33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>
                <a:ln>
                  <a:solidFill>
                    <a:schemeClr val="bg1"/>
                  </a:solidFill>
                </a:ln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burbujas de sonrisas, brillaban en lo alto.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33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5915" y="0"/>
            <a:ext cx="2008110" cy="240973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195736" y="411510"/>
            <a:ext cx="4697438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400" b="1" i="1" dirty="0">
                <a:ln>
                  <a:solidFill>
                    <a:srgbClr val="366723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Una lluvia de estrellas cayó sobre mis labios, </a:t>
            </a:r>
            <a:endParaRPr lang="es-ES" sz="2400" b="1" dirty="0">
              <a:ln>
                <a:solidFill>
                  <a:srgbClr val="366723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400" b="1" i="1" dirty="0">
                <a:ln>
                  <a:solidFill>
                    <a:srgbClr val="366723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en ese mismo instante, separamos las manos. </a:t>
            </a:r>
            <a:endParaRPr lang="es-ES" sz="2400" b="1" dirty="0">
              <a:ln>
                <a:solidFill>
                  <a:srgbClr val="366723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3" y="22035"/>
            <a:ext cx="9142557" cy="513666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5536" y="3435846"/>
            <a:ext cx="2466274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Allí nos despedimos, </a:t>
            </a:r>
            <a:endParaRPr lang="es-ES" sz="2400" b="1" i="1" dirty="0" smtClean="0">
              <a:ln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 smtClean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 </a:t>
            </a:r>
            <a:r>
              <a:rPr lang="es-ES" sz="2400" b="1" i="1" dirty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saber hasta cuando, </a:t>
            </a:r>
            <a:endParaRPr lang="es-ES" sz="2400" b="1" dirty="0">
              <a:ln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risa en los bolsillos, </a:t>
            </a:r>
            <a:endParaRPr lang="es-ES" sz="2400" b="1" i="1" dirty="0" smtClean="0">
              <a:ln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 smtClean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400" b="1" i="1" dirty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el pecho el fracaso.</a:t>
            </a:r>
            <a:endParaRPr lang="es-ES" sz="2400" b="1" dirty="0">
              <a:ln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41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213742" y="213742"/>
            <a:ext cx="5143500" cy="4716016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79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50246" y="249746"/>
            <a:ext cx="5143500" cy="4644008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559852" y="141481"/>
            <a:ext cx="4482498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fuiste caminando hacia un mundo lejano, </a:t>
            </a:r>
            <a:endParaRPr lang="es-ES" sz="2400" b="1" dirty="0">
              <a:ln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>
                <a:ln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perdida la esperanza, de morirnos amando.</a:t>
            </a:r>
            <a:endParaRPr lang="es-ES" sz="2400" b="1" dirty="0">
              <a:ln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9532" y="490505"/>
            <a:ext cx="4860540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me quedé parada, enredada en mi pena, </a:t>
            </a:r>
            <a:endParaRPr lang="es-ES" sz="2400" b="1" dirty="0">
              <a:ln>
                <a:solidFill>
                  <a:srgbClr val="002060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>
                <a:ln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mirando cómo se perdía, tu sombra entre la niebla.</a:t>
            </a:r>
            <a:endParaRPr lang="es-ES" sz="2400" b="1" dirty="0">
              <a:ln>
                <a:solidFill>
                  <a:srgbClr val="002060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A4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478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211960" y="1275606"/>
            <a:ext cx="4769028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400" b="1" i="1" dirty="0">
                <a:ln>
                  <a:solidFill>
                    <a:schemeClr val="tx2">
                      <a:lumMod val="5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Mis lágrimas saladas mezcladas con la lluvia,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400" b="1" i="1" dirty="0">
                <a:ln>
                  <a:solidFill>
                    <a:schemeClr val="tx2">
                      <a:lumMod val="5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quisieron arrancarme del pozo de penumbra, 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5731" y="0"/>
            <a:ext cx="9147723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211960" y="377090"/>
            <a:ext cx="4769028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400" b="1" i="1" dirty="0">
                <a:ln>
                  <a:solidFill>
                    <a:srgbClr val="61FFFF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Donde la luna es negra y el sol durante el día, </a:t>
            </a:r>
            <a:endParaRPr lang="es-ES" sz="2400" b="1" dirty="0">
              <a:ln>
                <a:solidFill>
                  <a:srgbClr val="61FFFF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400" b="1" i="1" dirty="0">
                <a:ln>
                  <a:solidFill>
                    <a:srgbClr val="61FFFF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cubierto de tristeza, parece que no alumbra. </a:t>
            </a:r>
            <a:endParaRPr lang="es-ES" sz="2400" b="1" dirty="0">
              <a:ln>
                <a:solidFill>
                  <a:srgbClr val="61FFFF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635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solidFill>
            <a:srgbClr val="635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635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4572000" y="2571750"/>
            <a:ext cx="4572000" cy="2571750"/>
          </a:xfrm>
          <a:prstGeom prst="rect">
            <a:avLst/>
          </a:prstGeom>
          <a:solidFill>
            <a:srgbClr val="635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El camino de asfalto\Imágenes\37027105_1706228732759815_41655898243439001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267494"/>
            <a:ext cx="4104456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i="1" dirty="0">
                <a:ln>
                  <a:solidFill>
                    <a:schemeClr val="bg1"/>
                  </a:solidFill>
                </a:ln>
                <a:solidFill>
                  <a:srgbClr val="CCFF99"/>
                </a:solidFill>
                <a:effectLst>
                  <a:glow rad="63500">
                    <a:srgbClr val="00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me dieron una caja sin envoltorio apenas, </a:t>
            </a:r>
            <a:endParaRPr lang="es-ES" sz="2100" b="1" dirty="0">
              <a:ln>
                <a:solidFill>
                  <a:schemeClr val="bg1"/>
                </a:solidFill>
              </a:ln>
              <a:solidFill>
                <a:srgbClr val="CCFF99"/>
              </a:solidFill>
              <a:effectLst>
                <a:glow rad="63500">
                  <a:srgbClr val="00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100" b="1" i="1" dirty="0">
                <a:ln>
                  <a:solidFill>
                    <a:schemeClr val="bg1"/>
                  </a:solidFill>
                </a:ln>
                <a:solidFill>
                  <a:srgbClr val="CCFF99"/>
                </a:solidFill>
                <a:effectLst>
                  <a:glow rad="63500">
                    <a:srgbClr val="00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dentro la esperanza, de una vida más bella.</a:t>
            </a:r>
            <a:endParaRPr lang="es-ES" sz="2100" b="1" dirty="0">
              <a:ln>
                <a:solidFill>
                  <a:schemeClr val="bg1"/>
                </a:solidFill>
              </a:ln>
              <a:solidFill>
                <a:srgbClr val="CCFF99"/>
              </a:solidFill>
              <a:effectLst>
                <a:glow rad="63500">
                  <a:srgbClr val="00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0" name="Picture 2" descr="E:\PPS DE CREACION PROPIA - EXCLUSIVOS\- El camino de asfalto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7"/>
          </a:xfrm>
          <a:prstGeom prst="rect">
            <a:avLst/>
          </a:prstGeom>
          <a:noFill/>
        </p:spPr>
      </p:pic>
      <p:grpSp>
        <p:nvGrpSpPr>
          <p:cNvPr id="8" name="7 Grupo"/>
          <p:cNvGrpSpPr/>
          <p:nvPr/>
        </p:nvGrpSpPr>
        <p:grpSpPr>
          <a:xfrm>
            <a:off x="5508104" y="339502"/>
            <a:ext cx="3033688" cy="2520280"/>
            <a:chOff x="899592" y="267494"/>
            <a:chExt cx="2385616" cy="2304256"/>
          </a:xfrm>
        </p:grpSpPr>
        <p:pic>
          <p:nvPicPr>
            <p:cNvPr id="9" name="Picture 4" descr="E:\PPS DE CREACION PROPIA - EXCLUSIVOS\- El camino de asfalto\Imágenes\gifs-animados-floaties-estrellas-18816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23728" y="267494"/>
              <a:ext cx="1161480" cy="1394640"/>
            </a:xfrm>
            <a:prstGeom prst="rect">
              <a:avLst/>
            </a:prstGeom>
            <a:noFill/>
          </p:spPr>
        </p:pic>
        <p:pic>
          <p:nvPicPr>
            <p:cNvPr id="10" name="Picture 5" descr="E:\PPS DE CREACION PROPIA - EXCLUSIVOS\- El camino de asfalto\Imágenes\gifs-animados-floaties-estrellas-18816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99592" y="843558"/>
              <a:ext cx="1439268" cy="1728192"/>
            </a:xfrm>
            <a:prstGeom prst="rect">
              <a:avLst/>
            </a:prstGeom>
            <a:noFill/>
          </p:spPr>
        </p:pic>
      </p:grpSp>
      <p:sp>
        <p:nvSpPr>
          <p:cNvPr id="3" name="2 Rectángulo"/>
          <p:cNvSpPr/>
          <p:nvPr/>
        </p:nvSpPr>
        <p:spPr>
          <a:xfrm>
            <a:off x="4139952" y="3435846"/>
            <a:ext cx="4536504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Miré de hito en hito a mis dos compañeras, </a:t>
            </a:r>
            <a:endParaRPr lang="es-ES" sz="2400" b="1" dirty="0">
              <a:ln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lágrimas saladas y la lluvia de estrellas.</a:t>
            </a:r>
            <a:endParaRPr lang="es-ES" sz="2400" b="1" dirty="0">
              <a:ln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8121"/>
            </a:gs>
            <a:gs pos="50000">
              <a:srgbClr val="996633"/>
            </a:gs>
            <a:gs pos="100000">
              <a:schemeClr val="accent3">
                <a:lumMod val="50000"/>
              </a:schemeClr>
            </a:gs>
            <a:gs pos="100000">
              <a:schemeClr val="accent3">
                <a:lumMod val="7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PPS DE CREACION PROPIA - EXCLUSIVOS\- El camino de asfalto\Imágenes\picture-228302+parejacamin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5143500"/>
          </a:xfrm>
          <a:prstGeom prst="rect">
            <a:avLst/>
          </a:prstGeom>
          <a:noFill/>
        </p:spPr>
      </p:pic>
      <p:grpSp>
        <p:nvGrpSpPr>
          <p:cNvPr id="7" name="12 Grupo"/>
          <p:cNvGrpSpPr/>
          <p:nvPr/>
        </p:nvGrpSpPr>
        <p:grpSpPr>
          <a:xfrm>
            <a:off x="0" y="1"/>
            <a:ext cx="9144000" cy="5143500"/>
            <a:chOff x="611560" y="836712"/>
            <a:chExt cx="3600400" cy="5032177"/>
          </a:xfrm>
          <a:gradFill>
            <a:gsLst>
              <a:gs pos="0">
                <a:srgbClr val="5C8121"/>
              </a:gs>
              <a:gs pos="50000">
                <a:srgbClr val="996633"/>
              </a:gs>
              <a:gs pos="100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47280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>
              <a:off x="611560" y="3242167"/>
              <a:ext cx="3600400" cy="262672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El camino de asfalto\Imágenes\burbujas+seducir a tu pareja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915566"/>
            <a:ext cx="2664296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Ahora sé que algún día, cuando menos lo espere, </a:t>
            </a:r>
            <a:endParaRPr lang="es-ES" sz="24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 lágrimas ni lluvia, </a:t>
            </a:r>
            <a:endParaRPr lang="es-ES" sz="2400" b="1" i="1" dirty="0" smtClean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2400" b="1" i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podré </a:t>
            </a:r>
            <a:r>
              <a:rPr lang="es-ES" sz="2400" b="1" i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volver a verte. </a:t>
            </a:r>
            <a:endParaRPr lang="es-ES" sz="24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54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El camino de asfalto\Imágenes\7267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284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075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3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El camino de asfalto\Imágenes\fonds-ecran-automne-2015-4+pUHIhu0P1iNAl-sMAaHCIhdzU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195486"/>
            <a:ext cx="2520280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366723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Cruzaremos las miradas en el camino de asfalto, </a:t>
            </a:r>
            <a:endParaRPr lang="es-ES" sz="2400" b="1" dirty="0">
              <a:ln>
                <a:solidFill>
                  <a:srgbClr val="366723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100" name="Picture 4" descr="E:\PPS DE CREACION PROPIA - EXCLUSIVOS\- El camino de asfalto\Imágenes\pareja-separ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03848" y="1347614"/>
            <a:ext cx="2592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allí... en el mismo sitio, donde nos separamos,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9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DE CREACION PROPIA - EXCLUSIVOS\- El camino de asfalto\Imágenes\19 - dorogi-gory-pejzazh-39607+enamor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91821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3867894"/>
            <a:ext cx="2520280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Juntaremos las manos, y uniremos de </a:t>
            </a:r>
            <a:r>
              <a:rPr lang="es-ES" sz="24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nuevo</a:t>
            </a:r>
            <a:endParaRPr lang="es-ES" sz="24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147" name="Picture 3" descr="E:\PPS DE CREACION PROPIA - EXCLUSIVOS\- El camino de asfalto\Imágenes\fotos-de-parejas-romantic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75856" y="483518"/>
            <a:ext cx="21210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n>
                  <a:solidFill>
                    <a:srgbClr val="FF0000"/>
                  </a:solidFill>
                </a:ln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... corazones y labios.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67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El camino de asfalto\Imágenes\USA_Autumn_Roads_4858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84775"/>
          </a:xfrm>
          <a:prstGeom prst="rect">
            <a:avLst/>
          </a:prstGeom>
          <a:noFill/>
        </p:spPr>
      </p:pic>
      <p:sp>
        <p:nvSpPr>
          <p:cNvPr id="7" name="6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78"/>
            </a:avLst>
          </a:prstGeom>
          <a:solidFill>
            <a:srgbClr val="36672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321485" y="321485"/>
            <a:ext cx="5143500" cy="4500530"/>
          </a:xfrm>
          <a:prstGeom prst="triangle">
            <a:avLst>
              <a:gd name="adj" fmla="val 50000"/>
            </a:avLst>
          </a:prstGeom>
          <a:solidFill>
            <a:srgbClr val="36672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999"/>
            </a:avLst>
          </a:prstGeom>
          <a:solidFill>
            <a:srgbClr val="36672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49716"/>
            </a:avLst>
          </a:prstGeom>
          <a:solidFill>
            <a:srgbClr val="36672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81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El camino de asfalto\Imágenes\22 - background-image-1974506_960_720+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2787774"/>
            <a:ext cx="2568652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400" b="1" i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Autor: </a:t>
            </a:r>
            <a:r>
              <a:rPr lang="es-ES" sz="2400" b="1" i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Lunah</a:t>
            </a:r>
            <a:r>
              <a:rPr lang="es-ES" sz="2400" b="1" i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Blanca</a:t>
            </a:r>
            <a:endParaRPr lang="es-ES" sz="24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835696" y="1131590"/>
            <a:ext cx="1350370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Julio 2018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835696" y="1779662"/>
            <a:ext cx="2462854" cy="80791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</a:t>
            </a:r>
            <a: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: </a:t>
            </a:r>
            <a:r>
              <a:rPr lang="es-ES" sz="24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Celine</a:t>
            </a:r>
            <a: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4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Dion</a:t>
            </a:r>
            <a:endParaRPr lang="es-ES" sz="2400" b="1" dirty="0" smtClean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</a:t>
            </a:r>
            <a:r>
              <a:rPr lang="es-ES" sz="24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The</a:t>
            </a:r>
            <a: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4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Power</a:t>
            </a:r>
            <a: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of </a:t>
            </a:r>
            <a:r>
              <a:rPr lang="es-ES" sz="24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Love</a:t>
            </a:r>
            <a:endParaRPr lang="es-ES" sz="24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1547664" y="3219822"/>
            <a:ext cx="1008111" cy="1184951"/>
            <a:chOff x="7884365" y="3363838"/>
            <a:chExt cx="1024046" cy="1411351"/>
          </a:xfrm>
        </p:grpSpPr>
        <p:sp>
          <p:nvSpPr>
            <p:cNvPr id="6" name="5 CuadroTexto"/>
            <p:cNvSpPr txBox="1"/>
            <p:nvPr/>
          </p:nvSpPr>
          <p:spPr>
            <a:xfrm>
              <a:off x="7884365" y="4371950"/>
              <a:ext cx="1024046" cy="4032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ln>
                    <a:solidFill>
                      <a:schemeClr val="accent4">
                        <a:lumMod val="75000"/>
                      </a:schemeClr>
                    </a:solidFill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sz="16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884368" y="3363838"/>
              <a:ext cx="880430" cy="1091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Elipse"/>
          <p:cNvSpPr/>
          <p:nvPr/>
        </p:nvSpPr>
        <p:spPr>
          <a:xfrm rot="5400000" flipV="1">
            <a:off x="-1905928" y="1905930"/>
            <a:ext cx="5143500" cy="1331641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 rot="10800000">
            <a:off x="1043608" y="4011909"/>
            <a:ext cx="7200800" cy="113159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899592" y="1"/>
            <a:ext cx="7344816" cy="1131589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 rot="5400000">
            <a:off x="5942434" y="1941934"/>
            <a:ext cx="5143500" cy="1259632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2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2247</TotalTime>
  <Words>180</Words>
  <Application>Microsoft Office PowerPoint</Application>
  <PresentationFormat>Presentación en pantalla (16:9)</PresentationFormat>
  <Paragraphs>35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103</cp:revision>
  <dcterms:created xsi:type="dcterms:W3CDTF">2018-07-05T21:06:31Z</dcterms:created>
  <dcterms:modified xsi:type="dcterms:W3CDTF">2018-07-19T19:24:36Z</dcterms:modified>
</cp:coreProperties>
</file>