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78"/>
  </p:notesMasterIdLst>
  <p:sldIdLst>
    <p:sldId id="380" r:id="rId3"/>
    <p:sldId id="347" r:id="rId4"/>
    <p:sldId id="398" r:id="rId5"/>
    <p:sldId id="318" r:id="rId6"/>
    <p:sldId id="399" r:id="rId7"/>
    <p:sldId id="375" r:id="rId8"/>
    <p:sldId id="348" r:id="rId9"/>
    <p:sldId id="365" r:id="rId10"/>
    <p:sldId id="338" r:id="rId11"/>
    <p:sldId id="320" r:id="rId12"/>
    <p:sldId id="356" r:id="rId13"/>
    <p:sldId id="339" r:id="rId14"/>
    <p:sldId id="321" r:id="rId15"/>
    <p:sldId id="340" r:id="rId16"/>
    <p:sldId id="322" r:id="rId17"/>
    <p:sldId id="341" r:id="rId18"/>
    <p:sldId id="342" r:id="rId19"/>
    <p:sldId id="366" r:id="rId20"/>
    <p:sldId id="323" r:id="rId21"/>
    <p:sldId id="364" r:id="rId22"/>
    <p:sldId id="349" r:id="rId23"/>
    <p:sldId id="343" r:id="rId24"/>
    <p:sldId id="326" r:id="rId25"/>
    <p:sldId id="345" r:id="rId26"/>
    <p:sldId id="346" r:id="rId27"/>
    <p:sldId id="324" r:id="rId28"/>
    <p:sldId id="350" r:id="rId29"/>
    <p:sldId id="351" r:id="rId30"/>
    <p:sldId id="325" r:id="rId31"/>
    <p:sldId id="352" r:id="rId32"/>
    <p:sldId id="353" r:id="rId33"/>
    <p:sldId id="354" r:id="rId34"/>
    <p:sldId id="358" r:id="rId35"/>
    <p:sldId id="327" r:id="rId36"/>
    <p:sldId id="355" r:id="rId37"/>
    <p:sldId id="357" r:id="rId38"/>
    <p:sldId id="363" r:id="rId39"/>
    <p:sldId id="328" r:id="rId40"/>
    <p:sldId id="359" r:id="rId41"/>
    <p:sldId id="308" r:id="rId42"/>
    <p:sldId id="329" r:id="rId43"/>
    <p:sldId id="330" r:id="rId44"/>
    <p:sldId id="309" r:id="rId45"/>
    <p:sldId id="332" r:id="rId46"/>
    <p:sldId id="372" r:id="rId47"/>
    <p:sldId id="392" r:id="rId48"/>
    <p:sldId id="317" r:id="rId49"/>
    <p:sldId id="315" r:id="rId50"/>
    <p:sldId id="316" r:id="rId51"/>
    <p:sldId id="290" r:id="rId52"/>
    <p:sldId id="284" r:id="rId53"/>
    <p:sldId id="395" r:id="rId54"/>
    <p:sldId id="331" r:id="rId55"/>
    <p:sldId id="311" r:id="rId56"/>
    <p:sldId id="336" r:id="rId57"/>
    <p:sldId id="368" r:id="rId58"/>
    <p:sldId id="376" r:id="rId59"/>
    <p:sldId id="369" r:id="rId60"/>
    <p:sldId id="373" r:id="rId61"/>
    <p:sldId id="333" r:id="rId62"/>
    <p:sldId id="334" r:id="rId63"/>
    <p:sldId id="393" r:id="rId64"/>
    <p:sldId id="394" r:id="rId65"/>
    <p:sldId id="396" r:id="rId66"/>
    <p:sldId id="397" r:id="rId67"/>
    <p:sldId id="335" r:id="rId68"/>
    <p:sldId id="378" r:id="rId69"/>
    <p:sldId id="379" r:id="rId70"/>
    <p:sldId id="288" r:id="rId71"/>
    <p:sldId id="391" r:id="rId72"/>
    <p:sldId id="377" r:id="rId73"/>
    <p:sldId id="370" r:id="rId74"/>
    <p:sldId id="371" r:id="rId75"/>
    <p:sldId id="401" r:id="rId76"/>
    <p:sldId id="400" r:id="rId77"/>
  </p:sldIdLst>
  <p:sldSz cx="10333038"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NIn7JFm36ZEa4BUre4wPg" hashData="jFZ0vbZolBcw14SPgmebahLAaL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38" autoAdjust="0"/>
    <p:restoredTop sz="94648" autoAdjust="0"/>
  </p:normalViewPr>
  <p:slideViewPr>
    <p:cSldViewPr>
      <p:cViewPr varScale="1">
        <p:scale>
          <a:sx n="86" d="100"/>
          <a:sy n="86" d="100"/>
        </p:scale>
        <p:origin x="-564" y="-96"/>
      </p:cViewPr>
      <p:guideLst>
        <p:guide orient="horz" pos="2160"/>
        <p:guide pos="325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2D49CB-DDB1-411E-8662-BACC57CCB874}" type="datetimeFigureOut">
              <a:rPr lang="es-ES" smtClean="0"/>
              <a:pPr/>
              <a:t>29/04/2016</a:t>
            </a:fld>
            <a:endParaRPr lang="es-ES"/>
          </a:p>
        </p:txBody>
      </p:sp>
      <p:sp>
        <p:nvSpPr>
          <p:cNvPr id="4" name="3 Marcador de imagen de diapositiva"/>
          <p:cNvSpPr>
            <a:spLocks noGrp="1" noRot="1" noChangeAspect="1"/>
          </p:cNvSpPr>
          <p:nvPr>
            <p:ph type="sldImg" idx="2"/>
          </p:nvPr>
        </p:nvSpPr>
        <p:spPr>
          <a:xfrm>
            <a:off x="846138" y="685800"/>
            <a:ext cx="5165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A96052-4DA9-45E0-80F8-57C1D8F5C1F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1A96052-4DA9-45E0-80F8-57C1D8F5C1F2}" type="slidenum">
              <a:rPr lang="es-ES" smtClean="0"/>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xfrm>
            <a:off x="846138" y="685800"/>
            <a:ext cx="5165725" cy="3429000"/>
          </a:xfrm>
          <a:noFill/>
          <a:ln>
            <a:solidFill>
              <a:srgbClr val="000000"/>
            </a:solidFill>
            <a:miter lim="800000"/>
            <a:headEnd/>
            <a:tailEnd/>
          </a:ln>
        </p:spPr>
      </p:sp>
      <p:sp>
        <p:nvSpPr>
          <p:cNvPr id="2150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4" name="3 Marcador de número de diapositiva"/>
          <p:cNvSpPr>
            <a:spLocks noGrp="1"/>
          </p:cNvSpPr>
          <p:nvPr>
            <p:ph type="sldNum" sz="quarter" idx="5"/>
          </p:nvPr>
        </p:nvSpPr>
        <p:spPr/>
        <p:txBody>
          <a:bodyPr/>
          <a:lstStyle/>
          <a:p>
            <a:pPr>
              <a:defRPr/>
            </a:pPr>
            <a:fld id="{759B6949-6B15-4862-84D1-89DE6E987C58}" type="slidenum">
              <a:rPr lang="es-ES" smtClean="0"/>
              <a:pPr>
                <a:defRPr/>
              </a:pPr>
              <a:t>24</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46138" y="685800"/>
            <a:ext cx="516572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2CD7BA5-9EF2-4988-A54B-779B11FA5C0D}" type="slidenum">
              <a:rPr lang="es-ES" smtClean="0"/>
              <a:pPr/>
              <a:t>33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xfrm>
            <a:off x="846138" y="685800"/>
            <a:ext cx="5165725" cy="3429000"/>
          </a:xfrm>
          <a:noFill/>
          <a:ln>
            <a:solidFill>
              <a:srgbClr val="000000"/>
            </a:solidFill>
            <a:miter lim="800000"/>
            <a:headEnd/>
            <a:tailEnd/>
          </a:ln>
        </p:spPr>
      </p:sp>
      <p:sp>
        <p:nvSpPr>
          <p:cNvPr id="19459" name="2 Marcador de notas"/>
          <p:cNvSpPr>
            <a:spLocks noGrp="1"/>
          </p:cNvSpPr>
          <p:nvPr>
            <p:ph type="body" idx="1"/>
          </p:nvPr>
        </p:nvSpPr>
        <p:spPr bwMode="auto">
          <a:noFill/>
        </p:spPr>
        <p:txBody>
          <a:bodyPr wrap="square" numCol="1" anchor="t" anchorCtr="0" compatLnSpc="1">
            <a:prstTxWarp prst="textNoShape">
              <a:avLst/>
            </a:prstTxWarp>
          </a:bodyPr>
          <a:lstStyle/>
          <a:p>
            <a:r>
              <a:rPr lang="es-ES" smtClean="0"/>
              <a:t>Las flores se marchitan,</a:t>
            </a:r>
          </a:p>
          <a:p>
            <a:r>
              <a:rPr lang="es-ES" smtClean="0"/>
              <a:t>Las tarjetas se pierden,</a:t>
            </a:r>
          </a:p>
          <a:p>
            <a:r>
              <a:rPr lang="es-ES" smtClean="0"/>
              <a:t>No todos los presentes agradan,</a:t>
            </a:r>
          </a:p>
          <a:p>
            <a:r>
              <a:rPr lang="es-ES" smtClean="0"/>
              <a:t>Las cartas se amarillean con el tiempo</a:t>
            </a:r>
          </a:p>
        </p:txBody>
      </p:sp>
      <p:sp>
        <p:nvSpPr>
          <p:cNvPr id="4" name="3 Marcador de número de diapositiva"/>
          <p:cNvSpPr>
            <a:spLocks noGrp="1"/>
          </p:cNvSpPr>
          <p:nvPr>
            <p:ph type="sldNum" sz="quarter" idx="5"/>
          </p:nvPr>
        </p:nvSpPr>
        <p:spPr/>
        <p:txBody>
          <a:bodyPr/>
          <a:lstStyle/>
          <a:p>
            <a:pPr>
              <a:defRPr/>
            </a:pPr>
            <a:fld id="{2696A2F5-C709-4C4E-A121-89165D73D286}" type="slidenum">
              <a:rPr lang="es-ES" smtClean="0"/>
              <a:pPr>
                <a:defRPr/>
              </a:pPr>
              <a:t>39</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8" y="2130426"/>
            <a:ext cx="878308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6" y="3886200"/>
            <a:ext cx="7233127"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6239" y="4406901"/>
            <a:ext cx="878308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6239" y="2906713"/>
            <a:ext cx="878308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6652" y="1600201"/>
            <a:ext cx="45637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52628" y="1600201"/>
            <a:ext cx="45637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6652" y="1535113"/>
            <a:ext cx="456555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6652" y="2174875"/>
            <a:ext cx="456555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49041" y="1535113"/>
            <a:ext cx="456734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49041" y="2174875"/>
            <a:ext cx="456734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6653" y="273050"/>
            <a:ext cx="3399498"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39931" y="273051"/>
            <a:ext cx="577645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6653" y="1435101"/>
            <a:ext cx="339949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25348" y="4800600"/>
            <a:ext cx="619982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25348" y="612775"/>
            <a:ext cx="619982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25348" y="5367338"/>
            <a:ext cx="619982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91452" y="274639"/>
            <a:ext cx="232493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6652" y="274639"/>
            <a:ext cx="680258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29/04/2016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7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516652" y="274640"/>
            <a:ext cx="9299734"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2 Marcador de fecha"/>
          <p:cNvSpPr>
            <a:spLocks noGrp="1"/>
          </p:cNvSpPr>
          <p:nvPr>
            <p:ph type="dt" sz="half" idx="10"/>
          </p:nvPr>
        </p:nvSpPr>
        <p:spPr>
          <a:xfrm>
            <a:off x="516652" y="6245225"/>
            <a:ext cx="2411042" cy="476250"/>
          </a:xfrm>
        </p:spPr>
        <p:txBody>
          <a:bodyPr/>
          <a:lstStyle>
            <a:lvl1pPr>
              <a:defRPr/>
            </a:lvl1pPr>
          </a:lstStyle>
          <a:p>
            <a:endParaRPr lang="nl-BE"/>
          </a:p>
        </p:txBody>
      </p:sp>
      <p:sp>
        <p:nvSpPr>
          <p:cNvPr id="4" name="3 Marcador de pie de página"/>
          <p:cNvSpPr>
            <a:spLocks noGrp="1"/>
          </p:cNvSpPr>
          <p:nvPr>
            <p:ph type="ftr" sz="quarter" idx="11"/>
          </p:nvPr>
        </p:nvSpPr>
        <p:spPr>
          <a:xfrm>
            <a:off x="3530455" y="6245225"/>
            <a:ext cx="3272129" cy="476250"/>
          </a:xfrm>
        </p:spPr>
        <p:txBody>
          <a:bodyPr/>
          <a:lstStyle>
            <a:lvl1pPr>
              <a:defRPr/>
            </a:lvl1pPr>
          </a:lstStyle>
          <a:p>
            <a:r>
              <a:rPr lang="nl-BE"/>
              <a:t>Made by Powerpoint Jos</a:t>
            </a:r>
          </a:p>
        </p:txBody>
      </p:sp>
      <p:sp>
        <p:nvSpPr>
          <p:cNvPr id="5" name="4 Marcador de número de diapositiva"/>
          <p:cNvSpPr>
            <a:spLocks noGrp="1"/>
          </p:cNvSpPr>
          <p:nvPr>
            <p:ph type="sldNum" sz="quarter" idx="12"/>
          </p:nvPr>
        </p:nvSpPr>
        <p:spPr>
          <a:xfrm>
            <a:off x="7405344" y="6245225"/>
            <a:ext cx="2411042" cy="476250"/>
          </a:xfrm>
        </p:spPr>
        <p:txBody>
          <a:bodyPr/>
          <a:lstStyle>
            <a:lvl1pPr>
              <a:defRPr/>
            </a:lvl1pPr>
          </a:lstStyle>
          <a:p>
            <a:fld id="{66ECDE53-22D7-46B0-8A88-C5E1D511BDBB}" type="slidenum">
              <a:rPr lang="nl-BE"/>
              <a:pPr/>
              <a:t>‹Nº›</a:t>
            </a:fld>
            <a:endParaRPr lang="nl-BE"/>
          </a:p>
        </p:txBody>
      </p:sp>
    </p:spTree>
  </p:cSld>
  <p:clrMapOvr>
    <a:masterClrMapping/>
  </p:clrMapOvr>
  <p:transition spd="slow" advTm="7000">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516652" y="274638"/>
            <a:ext cx="9299734" cy="1143000"/>
          </a:xfrm>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6652" y="1600202"/>
            <a:ext cx="4563758"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quarter" idx="2"/>
          </p:nvPr>
        </p:nvSpPr>
        <p:spPr>
          <a:xfrm>
            <a:off x="5252628" y="1600200"/>
            <a:ext cx="4563758"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contenido"/>
          <p:cNvSpPr>
            <a:spLocks noGrp="1"/>
          </p:cNvSpPr>
          <p:nvPr>
            <p:ph sz="quarter" idx="3"/>
          </p:nvPr>
        </p:nvSpPr>
        <p:spPr>
          <a:xfrm>
            <a:off x="5252628" y="3938590"/>
            <a:ext cx="4563758" cy="21875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fecha"/>
          <p:cNvSpPr>
            <a:spLocks noGrp="1"/>
          </p:cNvSpPr>
          <p:nvPr>
            <p:ph type="dt" sz="half" idx="10"/>
          </p:nvPr>
        </p:nvSpPr>
        <p:spPr>
          <a:xfrm>
            <a:off x="516652" y="6245225"/>
            <a:ext cx="2411042" cy="476250"/>
          </a:xfrm>
        </p:spPr>
        <p:txBody>
          <a:bodyPr/>
          <a:lstStyle>
            <a:lvl1pPr>
              <a:defRPr/>
            </a:lvl1pPr>
          </a:lstStyle>
          <a:p>
            <a:endParaRPr lang="nl-BE"/>
          </a:p>
        </p:txBody>
      </p:sp>
      <p:sp>
        <p:nvSpPr>
          <p:cNvPr id="7" name="6 Marcador de pie de página"/>
          <p:cNvSpPr>
            <a:spLocks noGrp="1"/>
          </p:cNvSpPr>
          <p:nvPr>
            <p:ph type="ftr" sz="quarter" idx="11"/>
          </p:nvPr>
        </p:nvSpPr>
        <p:spPr>
          <a:xfrm>
            <a:off x="3530455" y="6245225"/>
            <a:ext cx="3272129" cy="476250"/>
          </a:xfrm>
        </p:spPr>
        <p:txBody>
          <a:bodyPr/>
          <a:lstStyle>
            <a:lvl1pPr>
              <a:defRPr/>
            </a:lvl1pPr>
          </a:lstStyle>
          <a:p>
            <a:r>
              <a:rPr lang="nl-BE"/>
              <a:t>Made by Powerpoint Jos</a:t>
            </a:r>
          </a:p>
        </p:txBody>
      </p:sp>
      <p:sp>
        <p:nvSpPr>
          <p:cNvPr id="8" name="7 Marcador de número de diapositiva"/>
          <p:cNvSpPr>
            <a:spLocks noGrp="1"/>
          </p:cNvSpPr>
          <p:nvPr>
            <p:ph type="sldNum" sz="quarter" idx="12"/>
          </p:nvPr>
        </p:nvSpPr>
        <p:spPr>
          <a:xfrm>
            <a:off x="7405344" y="6245225"/>
            <a:ext cx="2411042" cy="476250"/>
          </a:xfrm>
        </p:spPr>
        <p:txBody>
          <a:bodyPr/>
          <a:lstStyle>
            <a:lvl1pPr>
              <a:defRPr/>
            </a:lvl1pPr>
          </a:lstStyle>
          <a:p>
            <a:fld id="{922279EF-2340-46A1-9064-2A04C239E510}" type="slidenum">
              <a:rPr lang="nl-BE"/>
              <a:pPr/>
              <a:t>‹Nº›</a:t>
            </a:fld>
            <a:endParaRPr lang="nl-BE"/>
          </a:p>
        </p:txBody>
      </p:sp>
    </p:spTree>
  </p:cSld>
  <p:clrMapOvr>
    <a:masterClrMapping/>
  </p:clrMapOvr>
  <p:transition spd="slow" advTm="7000">
    <p:wheel spokes="8"/>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8" y="2130428"/>
            <a:ext cx="8783082"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7" y="3886200"/>
            <a:ext cx="723312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16652" y="274638"/>
            <a:ext cx="9299734"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6652" y="1600201"/>
            <a:ext cx="9299734"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16652" y="6356351"/>
            <a:ext cx="24110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DC509C-399D-444F-A8E3-910E41582C4B}" type="datetimeFigureOut">
              <a:rPr lang="es-ES" smtClean="0"/>
              <a:pPr/>
              <a:t>29/04/2016</a:t>
            </a:fld>
            <a:endParaRPr lang="es-ES"/>
          </a:p>
        </p:txBody>
      </p:sp>
      <p:sp>
        <p:nvSpPr>
          <p:cNvPr id="5" name="4 Marcador de pie de página"/>
          <p:cNvSpPr>
            <a:spLocks noGrp="1"/>
          </p:cNvSpPr>
          <p:nvPr>
            <p:ph type="ftr" sz="quarter" idx="3"/>
          </p:nvPr>
        </p:nvSpPr>
        <p:spPr>
          <a:xfrm>
            <a:off x="3530455" y="6356351"/>
            <a:ext cx="327212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05344" y="6356351"/>
            <a:ext cx="241104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94BD9-DB45-480E-B5E9-1587623D779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slow" advTm="7000">
    <p:wheel spokes="8"/>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6652" y="6245225"/>
            <a:ext cx="241104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es/url?sa=i&amp;rct=j&amp;q=&amp;esrc=s&amp;source=images&amp;cd=&amp;cad=rja&amp;uact=8&amp;ved=0ahUKEwip1bX--rDMAhUEOBQKHfVLAkMQjRwIBw&amp;url=http://creacionesamanda.com/tutorial_26.htm&amp;bvm=bv.120853415,d.d24&amp;psig=AFQjCNEnn0M1ZqUkSISO5_boiUpN8GGBfA&amp;ust=1461920120088932"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hyperlink" Target="http://www.google.es/url?sa=i&amp;rct=j&amp;q=&amp;esrc=s&amp;source=images&amp;cd=&amp;cad=rja&amp;uact=8&amp;ved=0ahUKEwip1bX--rDMAhUEOBQKHfVLAkMQjRwIBw&amp;url=http://creacionesamanda.com/tutorial_26.htm&amp;bvm=bv.120853415,d.d24&amp;psig=AFQjCNEnn0M1ZqUkSISO5_boiUpN8GGBfA&amp;ust=1461920120088932" TargetMode="External"/><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noticiascurioseadas.com/wp-content/uploads/2015/02/Beso-3.gif"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8.gif"/></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6.gif"/><Relationship Id="rId1" Type="http://schemas.openxmlformats.org/officeDocument/2006/relationships/slideLayout" Target="../slideLayouts/slideLayout13.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hyperlink" Target="http://noticiascurioseadas.com/wp-content/uploads/2015/02/beso-4.gif"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hyperlink" Target="http://noticiascurioseadas.com/wp-content/uploads/2015/02/Beso-5.gif"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6.gif"/><Relationship Id="rId1" Type="http://schemas.openxmlformats.org/officeDocument/2006/relationships/slideLayout" Target="../slideLayouts/slideLayout12.xml"/><Relationship Id="rId4" Type="http://schemas.openxmlformats.org/officeDocument/2006/relationships/image" Target="../media/image44.jpeg"/></Relationships>
</file>

<file path=ppt/slides/_rels/slide3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kurioso.es/2011/06/13/besos-que-escriben-historias/"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www.google.es/url?sa=i&amp;rct=j&amp;q=&amp;esrc=s&amp;source=images&amp;cd=&amp;cad=rja&amp;uact=8&amp;ved=0ahUKEwip1bX--rDMAhUEOBQKHfVLAkMQjRwIBw&amp;url=http://creacionesamanda.com/tutorial_26.htm&amp;bvm=bv.120853415,d.d24&amp;psig=AFQjCNEnn0M1ZqUkSISO5_boiUpN8GGBfA&amp;ust=1461920120088932" TargetMode="Externa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5.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www.google.es/url?sa=i&amp;rct=j&amp;q=&amp;esrc=s&amp;source=images&amp;cd=&amp;cad=rja&amp;uact=8&amp;ved=0ahUKEwip1bX--rDMAhUEOBQKHfVLAkMQjRwIBw&amp;url=http://creacionesamanda.com/tutorial_26.htm&amp;bvm=bv.120853415,d.d24&amp;psig=AFQjCNEnn0M1ZqUkSISO5_boiUpN8GGBfA&amp;ust=1461920120088932" TargetMode="External"/><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9.gif"/></Relationships>
</file>

<file path=ppt/slides/_rels/slide5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www.google.es/url?sa=i&amp;rct=j&amp;q=&amp;esrc=s&amp;source=images&amp;cd=&amp;cad=rja&amp;uact=8&amp;ved=0ahUKEwip1bX--rDMAhUEOBQKHfVLAkMQjRwIBw&amp;url=http://creacionesamanda.com/tutorial_26.htm&amp;bvm=bv.120853415,d.d24&amp;psig=AFQjCNEnn0M1ZqUkSISO5_boiUpN8GGBfA&amp;ust=1461920120088932" TargetMode="Externa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6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www.google.es/url?sa=i&amp;rct=j&amp;q=&amp;esrc=s&amp;source=images&amp;cd=&amp;cad=rja&amp;uact=8&amp;ved=0ahUKEwip1bX--rDMAhUEOBQKHfVLAkMQjRwIBw&amp;url=http://creacionesamanda.com/tutorial_26.htm&amp;bvm=bv.120853415,d.d24&amp;psig=AFQjCNEnn0M1ZqUkSISO5_boiUpN8GGBfA&amp;ust=1461920120088932" TargetMode="Externa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7.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7.jpeg"/></Relationships>
</file>

<file path=ppt/slides/_rels/slide7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3.png"/><Relationship Id="rId18" Type="http://schemas.openxmlformats.org/officeDocument/2006/relationships/image" Target="../media/image86.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5.png"/><Relationship Id="rId2" Type="http://schemas.openxmlformats.org/officeDocument/2006/relationships/slideLayout" Target="../slideLayouts/slideLayout14.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9.png"/><Relationship Id="rId11" Type="http://schemas.openxmlformats.org/officeDocument/2006/relationships/image" Target="../media/image82.png"/><Relationship Id="rId5" Type="http://schemas.openxmlformats.org/officeDocument/2006/relationships/hyperlink" Target="http://www.mispps.com/" TargetMode="External"/><Relationship Id="rId15" Type="http://schemas.openxmlformats.org/officeDocument/2006/relationships/image" Target="../media/image84.png"/><Relationship Id="rId10" Type="http://schemas.openxmlformats.org/officeDocument/2006/relationships/hyperlink" Target="https://www.facebook.com/mispps" TargetMode="External"/><Relationship Id="rId4" Type="http://schemas.openxmlformats.org/officeDocument/2006/relationships/image" Target="../media/image78.png"/><Relationship Id="rId9" Type="http://schemas.openxmlformats.org/officeDocument/2006/relationships/image" Target="../media/image8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Dell\Escritorio\besos--amor-o-solo-placer-2012057074202-df88803a9ccdd1b04da3a0ea749d9c33.jpg"/>
          <p:cNvPicPr>
            <a:picLocks noChangeAspect="1" noChangeArrowheads="1"/>
          </p:cNvPicPr>
          <p:nvPr/>
        </p:nvPicPr>
        <p:blipFill>
          <a:blip r:embed="rId3"/>
          <a:srcRect/>
          <a:stretch>
            <a:fillRect/>
          </a:stretch>
        </p:blipFill>
        <p:spPr bwMode="auto">
          <a:xfrm>
            <a:off x="0" y="0"/>
            <a:ext cx="10333038" cy="68986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lum bright="-25000" contrast="51000"/>
          </a:blip>
          <a:srcRect/>
          <a:stretch>
            <a:fillRect/>
          </a:stretch>
        </p:blipFill>
        <p:spPr bwMode="auto">
          <a:xfrm>
            <a:off x="1" y="0"/>
            <a:ext cx="10333039"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9670" y="3389678"/>
            <a:ext cx="6858000" cy="7865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864712" y="3389678"/>
            <a:ext cx="6858000" cy="7865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1033303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3"/>
            <a:ext cx="103330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497673" y="5715016"/>
            <a:ext cx="744309" cy="766986"/>
          </a:xfrm>
          <a:prstGeom prst="rect">
            <a:avLst/>
          </a:prstGeom>
          <a:noFill/>
          <a:ln w="38100">
            <a:solidFill>
              <a:srgbClr val="1CDEF8"/>
            </a:solidFill>
            <a:miter lim="800000"/>
            <a:headEnd/>
            <a:tailEnd/>
          </a:ln>
        </p:spPr>
      </p:pic>
      <p:sp>
        <p:nvSpPr>
          <p:cNvPr id="19" name="18 Rectángulo"/>
          <p:cNvSpPr/>
          <p:nvPr/>
        </p:nvSpPr>
        <p:spPr>
          <a:xfrm>
            <a:off x="2237871" y="4572016"/>
            <a:ext cx="304230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37423" y="1285860"/>
            <a:ext cx="6551703" cy="476837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Beso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Amor</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2"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4000" contrast="72000"/>
          </a:blip>
          <a:srcRect/>
          <a:stretch>
            <a:fillRect/>
          </a:stretch>
        </p:blipFill>
        <p:spPr bwMode="auto">
          <a:xfrm>
            <a:off x="1540655" y="5786454"/>
            <a:ext cx="1848893" cy="760924"/>
          </a:xfrm>
          <a:prstGeom prst="rect">
            <a:avLst/>
          </a:prstGeom>
          <a:noFill/>
        </p:spPr>
      </p:pic>
    </p:spTree>
  </p:cSld>
  <p:clrMapOvr>
    <a:masterClrMapping/>
  </p:clrMapOvr>
  <p:transition spd="slow" advTm="10000">
    <p:wheel spokes="8"/>
    <p:sndAc>
      <p:stSnd>
        <p:snd r:embed="rId2" name="ricardo montaner -besame en la bo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desmotivaciones_mx_La-Felicidad-La-Encontr-En-Tus-Besos-EN-Tus-Abrazos-En-Tu-AMOR_134015126958.jpg"/>
          <p:cNvPicPr>
            <a:picLocks noChangeAspect="1" noChangeArrowheads="1"/>
          </p:cNvPicPr>
          <p:nvPr/>
        </p:nvPicPr>
        <p:blipFill>
          <a:blip r:embed="rId2"/>
          <a:srcRect/>
          <a:stretch>
            <a:fillRect/>
          </a:stretch>
        </p:blipFill>
        <p:spPr bwMode="auto">
          <a:xfrm>
            <a:off x="-161491" y="-25914"/>
            <a:ext cx="10494529" cy="6883914"/>
          </a:xfrm>
          <a:prstGeom prst="rect">
            <a:avLst/>
          </a:prstGeom>
          <a:noFill/>
        </p:spPr>
      </p:pic>
      <p:pic>
        <p:nvPicPr>
          <p:cNvPr id="3" name="Picture 2" descr="http://2.bp.blogspot.com/-of0jJhn_yV0/VP32-3RLAJI/AAAAAAACibU/ZG44SWCWvz0/s400/ilusiones-opticas-04.gif"/>
          <p:cNvPicPr>
            <a:picLocks noChangeAspect="1" noChangeArrowheads="1" noCrop="1"/>
          </p:cNvPicPr>
          <p:nvPr/>
        </p:nvPicPr>
        <p:blipFill>
          <a:blip r:embed="rId3">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2">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1026" name="Picture 2" descr="http://25.media.tumblr.com/b42ce438f587595fb27d0c7dcdb193ac/tumblr_monor5SWdX1snpvj7o1_500.gif"/>
          <p:cNvPicPr>
            <a:picLocks noChangeAspect="1" noChangeArrowheads="1"/>
          </p:cNvPicPr>
          <p:nvPr/>
        </p:nvPicPr>
        <p:blipFill>
          <a:blip r:embed="rId3"/>
          <a:srcRect/>
          <a:stretch>
            <a:fillRect/>
          </a:stretch>
        </p:blipFill>
        <p:spPr bwMode="auto">
          <a:xfrm>
            <a:off x="484328" y="571480"/>
            <a:ext cx="9562517" cy="566596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i148.photobucket.com/albums/s6/amandavivina/Gifs%20Varios/Gifs%20Cuadros%20en%20Movimiento/youn1.gif?t=1214818920">
            <a:hlinkClick r:id="rId3"/>
          </p:cNvPr>
          <p:cNvPicPr>
            <a:picLocks noChangeAspect="1" noChangeArrowheads="1" noCrop="1"/>
          </p:cNvPicPr>
          <p:nvPr/>
        </p:nvPicPr>
        <p:blipFill>
          <a:blip r:embed="rId4"/>
          <a:srcRect/>
          <a:stretch>
            <a:fillRect/>
          </a:stretch>
        </p:blipFill>
        <p:spPr bwMode="auto">
          <a:xfrm>
            <a:off x="380173" y="285728"/>
            <a:ext cx="1644683" cy="2495150"/>
          </a:xfrm>
          <a:prstGeom prst="rect">
            <a:avLst/>
          </a:prstGeom>
          <a:noFill/>
        </p:spPr>
      </p:pic>
      <p:sp>
        <p:nvSpPr>
          <p:cNvPr id="2" name="1 Rectángulo"/>
          <p:cNvSpPr/>
          <p:nvPr/>
        </p:nvSpPr>
        <p:spPr>
          <a:xfrm>
            <a:off x="3023379" y="1142984"/>
            <a:ext cx="6793252" cy="4893647"/>
          </a:xfrm>
          <a:prstGeom prst="rect">
            <a:avLst/>
          </a:prstGeom>
        </p:spPr>
        <p:txBody>
          <a:bodyPr wrap="square">
            <a:spAutoFit/>
          </a:bodyPr>
          <a:lstStyle/>
          <a:p>
            <a:r>
              <a:rPr lang="es-ES" sz="3600" b="1" dirty="0" smtClean="0">
                <a:latin typeface="Agency FB" pitchFamily="34" charset="0"/>
              </a:rPr>
              <a:t>Cosas que quizás no sabias </a:t>
            </a:r>
          </a:p>
          <a:p>
            <a:r>
              <a:rPr lang="es-ES" sz="3600" b="1" dirty="0" smtClean="0">
                <a:latin typeface="Agency FB" pitchFamily="34" charset="0"/>
              </a:rPr>
              <a:t>de los besos en la boca</a:t>
            </a:r>
          </a:p>
          <a:p>
            <a:endParaRPr lang="es-ES" sz="2000" b="1" dirty="0" smtClean="0">
              <a:latin typeface="Agency FB" pitchFamily="34" charset="0"/>
            </a:endParaRPr>
          </a:p>
          <a:p>
            <a:r>
              <a:rPr lang="es-ES" sz="2000" b="1" dirty="0" smtClean="0">
                <a:latin typeface="Agency FB" pitchFamily="34" charset="0"/>
              </a:rPr>
              <a:t>Sexy, dulce, fugaz, caliente, lento… No hay límites para el beso. La mezcla de sabor, el tacto y el olfato hace que sea un acto capaz de provocar una respuesta emocional, que lleva a las parejas al “séptimo cielo”, según el Kama Sutra.</a:t>
            </a:r>
          </a:p>
          <a:p>
            <a:endParaRPr lang="es-ES" sz="2000" b="1" dirty="0" smtClean="0">
              <a:latin typeface="Agency FB" pitchFamily="34" charset="0"/>
            </a:endParaRPr>
          </a:p>
          <a:p>
            <a:r>
              <a:rPr lang="es-ES" sz="2000" b="1" dirty="0" smtClean="0">
                <a:latin typeface="Agency FB" pitchFamily="34" charset="0"/>
              </a:rPr>
              <a:t>¿Adictivo? ¡Mucho! Durante el toque de los labios, se libera una vorágine de hormonas provocadas por los neurotransmisores. </a:t>
            </a:r>
          </a:p>
          <a:p>
            <a:endParaRPr lang="es-ES" sz="2000" b="1" dirty="0" smtClean="0">
              <a:latin typeface="Agency FB" pitchFamily="34" charset="0"/>
            </a:endParaRPr>
          </a:p>
          <a:p>
            <a:r>
              <a:rPr lang="es-ES" sz="2000" b="1" dirty="0" smtClean="0">
                <a:latin typeface="Agency FB" pitchFamily="34" charset="0"/>
              </a:rPr>
              <a:t>La </a:t>
            </a:r>
            <a:r>
              <a:rPr lang="es-ES" sz="2000" b="1" dirty="0" err="1" smtClean="0">
                <a:latin typeface="Agency FB" pitchFamily="34" charset="0"/>
              </a:rPr>
              <a:t>oxitocina</a:t>
            </a:r>
            <a:r>
              <a:rPr lang="es-ES" sz="2000" b="1" dirty="0" smtClean="0">
                <a:latin typeface="Agency FB" pitchFamily="34" charset="0"/>
              </a:rPr>
              <a:t> entra en juego para fortalecer el vínculo, la dopamina es la que hace que se activen las olas de deseo y de euforia, mientras que la serotonina provoca un estado de alegría o buen humor.</a:t>
            </a:r>
            <a:endParaRPr lang="es-ES" sz="2000" b="1" dirty="0">
              <a:latin typeface="Agency FB" pitchFamily="34" charset="0"/>
            </a:endParaRPr>
          </a:p>
        </p:txBody>
      </p:sp>
      <p:pic>
        <p:nvPicPr>
          <p:cNvPr id="3" name="Picture 2" descr="http://oriharu.net/SPHERICAL_STANDING_WAVES/images/lumiere11.gif"/>
          <p:cNvPicPr>
            <a:picLocks noChangeAspect="1" noChangeArrowheads="1" noCrop="1"/>
          </p:cNvPicPr>
          <p:nvPr/>
        </p:nvPicPr>
        <p:blipFill>
          <a:blip r:embed="rId5">
            <a:duotone>
              <a:prstClr val="black"/>
              <a:schemeClr val="accent2">
                <a:tint val="45000"/>
                <a:satMod val="400000"/>
              </a:schemeClr>
            </a:duotone>
            <a:lum bright="-35000" contrast="81000"/>
          </a:blip>
          <a:srcRect/>
          <a:stretch>
            <a:fillRect/>
          </a:stretch>
        </p:blipFill>
        <p:spPr bwMode="auto">
          <a:xfrm>
            <a:off x="0" y="3429000"/>
            <a:ext cx="10333038" cy="3429000"/>
          </a:xfrm>
          <a:prstGeom prst="rect">
            <a:avLst/>
          </a:prstGeom>
          <a:noFill/>
        </p:spPr>
      </p:pic>
      <p:pic>
        <p:nvPicPr>
          <p:cNvPr id="4" name="Picture 2" descr="http://oriharu.net/SPHERICAL_STANDING_WAVES/images/lumiere11.gif"/>
          <p:cNvPicPr>
            <a:picLocks noChangeAspect="1" noChangeArrowheads="1" noCrop="1"/>
          </p:cNvPicPr>
          <p:nvPr/>
        </p:nvPicPr>
        <p:blipFill>
          <a:blip r:embed="rId5">
            <a:duotone>
              <a:prstClr val="black"/>
              <a:schemeClr val="accent2">
                <a:tint val="45000"/>
                <a:satMod val="400000"/>
              </a:schemeClr>
            </a:duotone>
            <a:lum bright="-35000" contrast="81000"/>
          </a:blip>
          <a:srcRect/>
          <a:stretch>
            <a:fillRect/>
          </a:stretch>
        </p:blipFill>
        <p:spPr bwMode="auto">
          <a:xfrm>
            <a:off x="0" y="0"/>
            <a:ext cx="10333038" cy="3429000"/>
          </a:xfrm>
          <a:prstGeom prst="rect">
            <a:avLst/>
          </a:prstGeom>
          <a:noFill/>
        </p:spPr>
      </p:pic>
    </p:spTree>
  </p:cSld>
  <p:clrMapOvr>
    <a:masterClrMapping/>
  </p:clrMapOvr>
  <p:transition spd="slow" advTm="3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of0jJhn_yV0/VP32-3RLAJI/AAAAAAACibU/ZG44SWCWvz0/s400/ilusiones-opticas-04.gif"/>
          <p:cNvPicPr>
            <a:picLocks noChangeAspect="1" noChangeArrowheads="1" noCrop="1"/>
          </p:cNvPicPr>
          <p:nvPr/>
        </p:nvPicPr>
        <p:blipFill>
          <a:blip r:embed="rId2">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105474" name="Picture 2" descr="http://i148.photobucket.com/albums/s6/amandavivina/Gifs%20Varios/Gifs%20Cuadros%20en%20Movimiento/youn1.gif?t=1214818920">
            <a:hlinkClick r:id="rId3"/>
          </p:cNvPr>
          <p:cNvPicPr>
            <a:picLocks noChangeAspect="1" noChangeArrowheads="1" noCrop="1"/>
          </p:cNvPicPr>
          <p:nvPr/>
        </p:nvPicPr>
        <p:blipFill>
          <a:blip r:embed="rId4"/>
          <a:srcRect/>
          <a:stretch>
            <a:fillRect/>
          </a:stretch>
        </p:blipFill>
        <p:spPr bwMode="auto">
          <a:xfrm>
            <a:off x="380174" y="0"/>
            <a:ext cx="4500594" cy="6827852"/>
          </a:xfrm>
          <a:prstGeom prst="rect">
            <a:avLst/>
          </a:prstGeom>
          <a:noFill/>
        </p:spPr>
      </p:pic>
      <p:pic>
        <p:nvPicPr>
          <p:cNvPr id="3" name="Picture 2" descr="http://i148.photobucket.com/albums/s6/amandavivina/Gifs%20Varios/Gifs%20Cuadros%20en%20Movimiento/youn1.gif?t=1214818920">
            <a:hlinkClick r:id="rId3"/>
          </p:cNvPr>
          <p:cNvPicPr>
            <a:picLocks noChangeAspect="1" noChangeArrowheads="1" noCrop="1"/>
          </p:cNvPicPr>
          <p:nvPr/>
        </p:nvPicPr>
        <p:blipFill>
          <a:blip r:embed="rId4"/>
          <a:srcRect/>
          <a:stretch>
            <a:fillRect/>
          </a:stretch>
        </p:blipFill>
        <p:spPr bwMode="auto">
          <a:xfrm flipH="1">
            <a:off x="5452271" y="0"/>
            <a:ext cx="4562508" cy="682785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2">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92162" name="Picture 2" descr="https://lh6.googleusercontent.com/-yHYniiFlEOg/VHs05uakxzI/AAAAAAAAAno/aS0s9d-KZ7A/w500-h210/tumblr_inline_nd1wyztmqI1scdoc6.gif"/>
          <p:cNvPicPr>
            <a:picLocks noChangeAspect="1" noChangeArrowheads="1" noCrop="1"/>
          </p:cNvPicPr>
          <p:nvPr/>
        </p:nvPicPr>
        <p:blipFill>
          <a:blip r:embed="rId3"/>
          <a:srcRect/>
          <a:stretch>
            <a:fillRect/>
          </a:stretch>
        </p:blipFill>
        <p:spPr bwMode="auto">
          <a:xfrm>
            <a:off x="322874" y="1142984"/>
            <a:ext cx="9671945" cy="4500594"/>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imagenes-frases-abrazos-besos-el-amor-5.jpg"/>
          <p:cNvPicPr>
            <a:picLocks noChangeAspect="1" noChangeArrowheads="1"/>
          </p:cNvPicPr>
          <p:nvPr/>
        </p:nvPicPr>
        <p:blipFill>
          <a:blip r:embed="rId2"/>
          <a:srcRect/>
          <a:stretch>
            <a:fillRect/>
          </a:stretch>
        </p:blipFill>
        <p:spPr bwMode="auto">
          <a:xfrm>
            <a:off x="0" y="17100"/>
            <a:ext cx="10333038" cy="6840901"/>
          </a:xfrm>
          <a:prstGeom prst="rect">
            <a:avLst/>
          </a:prstGeom>
          <a:noFill/>
        </p:spPr>
      </p:pic>
      <p:pic>
        <p:nvPicPr>
          <p:cNvPr id="3" name="Picture 2" descr="http://2.bp.blogspot.com/-6dmLlg2K3I0/VP328sMnhYI/AAAAAAACibA/3jTt--mJNO0/s400/ilusiones-opticas-03.gif"/>
          <p:cNvPicPr>
            <a:picLocks noChangeAspect="1" noChangeArrowheads="1" noCrop="1"/>
          </p:cNvPicPr>
          <p:nvPr/>
        </p:nvPicPr>
        <p:blipFill>
          <a:blip r:embed="rId3">
            <a:duotone>
              <a:prstClr val="black"/>
              <a:schemeClr val="accent2">
                <a:tint val="45000"/>
                <a:satMod val="400000"/>
              </a:schemeClr>
            </a:duotone>
            <a:lum bright="-35000" contrast="36000"/>
          </a:blip>
          <a:srcRect/>
          <a:stretch>
            <a:fillRect/>
          </a:stretch>
        </p:blipFill>
        <p:spPr bwMode="auto">
          <a:xfrm>
            <a:off x="0" y="0"/>
            <a:ext cx="10333038" cy="6858016"/>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2SdhPcZHKfc/VP33DxlwH0I/AAAAAAACibw/HHcDyoazOCQ/s400/ilusiones-opticas-08.gif"/>
          <p:cNvPicPr>
            <a:picLocks noChangeAspect="1" noChangeArrowheads="1" noCrop="1"/>
          </p:cNvPicPr>
          <p:nvPr/>
        </p:nvPicPr>
        <p:blipFill>
          <a:blip r:embed="rId2">
            <a:duotone>
              <a:prstClr val="black"/>
              <a:schemeClr val="accent2">
                <a:tint val="45000"/>
                <a:satMod val="400000"/>
              </a:schemeClr>
            </a:duotone>
            <a:lum bright="-33000" contrast="87000"/>
          </a:blip>
          <a:srcRect/>
          <a:stretch>
            <a:fillRect/>
          </a:stretch>
        </p:blipFill>
        <p:spPr bwMode="auto">
          <a:xfrm>
            <a:off x="0" y="0"/>
            <a:ext cx="10333038" cy="6858016"/>
          </a:xfrm>
          <a:prstGeom prst="rect">
            <a:avLst/>
          </a:prstGeom>
          <a:noFill/>
        </p:spPr>
      </p:pic>
      <p:pic>
        <p:nvPicPr>
          <p:cNvPr id="112642" name="Picture 2" descr="http://img1.wikia.nocookie.net/__cb20131206204504/vampirediaries/es/images/0/08/Tumblr_mf07js6aCS1qd1kvjo1_500.gif"/>
          <p:cNvPicPr>
            <a:picLocks noChangeAspect="1" noChangeArrowheads="1" noCrop="1"/>
          </p:cNvPicPr>
          <p:nvPr/>
        </p:nvPicPr>
        <p:blipFill>
          <a:blip r:embed="rId3"/>
          <a:srcRect/>
          <a:stretch>
            <a:fillRect/>
          </a:stretch>
        </p:blipFill>
        <p:spPr bwMode="auto">
          <a:xfrm>
            <a:off x="1130148" y="1000108"/>
            <a:ext cx="7992015" cy="5036771"/>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2"/>
          <a:stretch>
            <a:fillRect/>
          </a:stretch>
        </p:blipFill>
        <p:spPr>
          <a:xfrm>
            <a:off x="-1136429" y="-331316"/>
            <a:ext cx="13454570" cy="8072518"/>
          </a:xfrm>
          <a:prstGeom prst="rect">
            <a:avLst/>
          </a:prstGeom>
        </p:spPr>
      </p:pic>
      <p:sp>
        <p:nvSpPr>
          <p:cNvPr id="5126" name="Rectangle 6" descr="birm5"/>
          <p:cNvSpPr>
            <a:spLocks noChangeArrowheads="1"/>
          </p:cNvSpPr>
          <p:nvPr/>
        </p:nvSpPr>
        <p:spPr bwMode="auto">
          <a:xfrm>
            <a:off x="1422587" y="0"/>
            <a:ext cx="243975" cy="6859588"/>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dirty="0">
              <a:solidFill>
                <a:srgbClr val="FFC000"/>
              </a:solidFill>
            </a:endParaRPr>
          </a:p>
        </p:txBody>
      </p:sp>
      <p:sp>
        <p:nvSpPr>
          <p:cNvPr id="5127" name="Rectangle 7" descr="birm5"/>
          <p:cNvSpPr>
            <a:spLocks noChangeArrowheads="1"/>
          </p:cNvSpPr>
          <p:nvPr/>
        </p:nvSpPr>
        <p:spPr bwMode="auto">
          <a:xfrm>
            <a:off x="8799253" y="-1588"/>
            <a:ext cx="243975" cy="6859588"/>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a:p>
        </p:txBody>
      </p:sp>
      <p:sp>
        <p:nvSpPr>
          <p:cNvPr id="5128" name="Rectangle 8" descr="birm5"/>
          <p:cNvSpPr>
            <a:spLocks noChangeArrowheads="1"/>
          </p:cNvSpPr>
          <p:nvPr/>
        </p:nvSpPr>
        <p:spPr bwMode="auto">
          <a:xfrm>
            <a:off x="0" y="5891509"/>
            <a:ext cx="10333038" cy="288925"/>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a:p>
        </p:txBody>
      </p:sp>
      <p:sp>
        <p:nvSpPr>
          <p:cNvPr id="5129" name="Rectangle 9" descr="birm5"/>
          <p:cNvSpPr>
            <a:spLocks noChangeArrowheads="1"/>
          </p:cNvSpPr>
          <p:nvPr/>
        </p:nvSpPr>
        <p:spPr bwMode="auto">
          <a:xfrm>
            <a:off x="0" y="533890"/>
            <a:ext cx="10333038" cy="288925"/>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dirty="0">
              <a:solidFill>
                <a:srgbClr val="FF0000"/>
              </a:solidFill>
            </a:endParaRPr>
          </a:p>
        </p:txBody>
      </p:sp>
      <p:pic>
        <p:nvPicPr>
          <p:cNvPr id="5122" name="Picture 2" descr="C:\Documents and Settings\Dell\Escritorio\BESOS\imagesCA87AQX5.jpg"/>
          <p:cNvPicPr>
            <a:picLocks noChangeAspect="1" noChangeArrowheads="1"/>
          </p:cNvPicPr>
          <p:nvPr/>
        </p:nvPicPr>
        <p:blipFill>
          <a:blip r:embed="rId3"/>
          <a:srcRect/>
          <a:stretch>
            <a:fillRect/>
          </a:stretch>
        </p:blipFill>
        <p:spPr bwMode="auto">
          <a:xfrm>
            <a:off x="1695240" y="833383"/>
            <a:ext cx="7104013" cy="5058124"/>
          </a:xfrm>
          <a:prstGeom prst="rect">
            <a:avLst/>
          </a:prstGeom>
          <a:noFill/>
        </p:spPr>
      </p:pic>
      <p:sp>
        <p:nvSpPr>
          <p:cNvPr id="12" name="AutoShape 8" descr="LLV0911205_26"/>
          <p:cNvSpPr>
            <a:spLocks noChangeArrowheads="1"/>
          </p:cNvSpPr>
          <p:nvPr/>
        </p:nvSpPr>
        <p:spPr bwMode="auto">
          <a:xfrm>
            <a:off x="1099099" y="234395"/>
            <a:ext cx="895172" cy="986942"/>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14" name="AutoShape 8" descr="LLV0911205_26"/>
          <p:cNvSpPr>
            <a:spLocks noChangeArrowheads="1"/>
          </p:cNvSpPr>
          <p:nvPr/>
        </p:nvSpPr>
        <p:spPr bwMode="auto">
          <a:xfrm>
            <a:off x="8488764" y="234395"/>
            <a:ext cx="895172" cy="986942"/>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19" name="AutoShape 8" descr="LLV0911205_26"/>
          <p:cNvSpPr>
            <a:spLocks noChangeArrowheads="1"/>
          </p:cNvSpPr>
          <p:nvPr/>
        </p:nvSpPr>
        <p:spPr bwMode="auto">
          <a:xfrm>
            <a:off x="1068051" y="5558737"/>
            <a:ext cx="895172" cy="986942"/>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20" name="AutoShape 8" descr="LLV0911205_26"/>
          <p:cNvSpPr>
            <a:spLocks noChangeArrowheads="1"/>
          </p:cNvSpPr>
          <p:nvPr/>
        </p:nvSpPr>
        <p:spPr bwMode="auto">
          <a:xfrm>
            <a:off x="8519813" y="5525460"/>
            <a:ext cx="895172" cy="986942"/>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512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129"/>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127"/>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5128"/>
                                        </p:tgtEl>
                                        <p:attrNameLst>
                                          <p:attrName>r</p:attrName>
                                        </p:attrNameLst>
                                      </p:cBhvr>
                                    </p:animRot>
                                  </p:childTnLst>
                                </p:cTn>
                              </p:par>
                              <p:par>
                                <p:cTn id="13" presetID="17" presetClass="entr" presetSubtype="10"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3000" fill="hold"/>
                                        <p:tgtEl>
                                          <p:spTgt spid="5122"/>
                                        </p:tgtEl>
                                        <p:attrNameLst>
                                          <p:attrName>ppt_w</p:attrName>
                                        </p:attrNameLst>
                                      </p:cBhvr>
                                      <p:tavLst>
                                        <p:tav tm="0">
                                          <p:val>
                                            <p:fltVal val="0"/>
                                          </p:val>
                                        </p:tav>
                                        <p:tav tm="100000">
                                          <p:val>
                                            <p:strVal val="#ppt_w"/>
                                          </p:val>
                                        </p:tav>
                                      </p:tavLst>
                                    </p:anim>
                                    <p:anim calcmode="lin" valueType="num">
                                      <p:cBhvr>
                                        <p:cTn id="16" dur="3000" fill="hold"/>
                                        <p:tgtEl>
                                          <p:spTgt spid="5122"/>
                                        </p:tgtEl>
                                        <p:attrNameLst>
                                          <p:attrName>ppt_h</p:attrName>
                                        </p:attrNameLst>
                                      </p:cBhvr>
                                      <p:tavLst>
                                        <p:tav tm="0">
                                          <p:val>
                                            <p:strVal val="#ppt_h"/>
                                          </p:val>
                                        </p:tav>
                                        <p:tav tm="100000">
                                          <p:val>
                                            <p:strVal val="#ppt_h"/>
                                          </p:val>
                                        </p:tav>
                                      </p:tavLst>
                                    </p:anim>
                                  </p:childTnLst>
                                </p:cTn>
                              </p:par>
                              <p:par>
                                <p:cTn id="17" presetID="8" presetClass="emph" presetSubtype="0" fill="hold" grpId="0"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14"/>
                                        </p:tgtEl>
                                        <p:attrNameLst>
                                          <p:attrName>r</p:attrName>
                                        </p:attrNameLst>
                                      </p:cBhvr>
                                    </p:animRot>
                                  </p:childTnLst>
                                </p:cTn>
                              </p:par>
                              <p:par>
                                <p:cTn id="21" presetID="8" presetClass="emph" presetSubtype="0" fill="hold" grpId="0"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grpId="0" nodeType="withEffect">
                                  <p:stCondLst>
                                    <p:cond delay="0"/>
                                  </p:stCondLst>
                                  <p:childTnLst>
                                    <p:animRot by="21600000">
                                      <p:cBhvr>
                                        <p:cTn id="24" dur="3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nimBg="1"/>
      <p:bldP spid="5127" grpId="0" animBg="1"/>
      <p:bldP spid="5128" grpId="0" animBg="1"/>
      <p:bldP spid="5129" grpId="0" animBg="1"/>
      <p:bldP spid="12" grpId="0" animBg="1"/>
      <p:bldP spid="14" grpId="0" animBg="1"/>
      <p:bldP spid="1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737363" y="3929066"/>
            <a:ext cx="8887743" cy="2492990"/>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1" u="none" strike="noStrike" cap="none" normalizeH="0" baseline="0" dirty="0" smtClean="0">
                <a:ln>
                  <a:noFill/>
                </a:ln>
                <a:solidFill>
                  <a:schemeClr val="tx1"/>
                </a:solidFill>
                <a:effectLst/>
                <a:latin typeface="Agency FB" pitchFamily="34" charset="0"/>
                <a:cs typeface="Arial" pitchFamily="34" charset="0"/>
              </a:rPr>
              <a:t>Sexy, dulce, fugaz, caliente, lento… No hay límites para el beso. La mezcla de sabor, el tacto y el olfato hace que sea un acto capaz de provocar una respuesta emocional, que lleva a las parejas al “séptimo cielo”, según el Kama Sutra.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b="1" u="none" strike="noStrike" cap="none" normalizeH="0" baseline="0" dirty="0" smtClean="0">
                <a:ln>
                  <a:noFill/>
                </a:ln>
                <a:solidFill>
                  <a:schemeClr val="tx1"/>
                </a:solidFill>
                <a:effectLst/>
                <a:latin typeface="Agency FB" pitchFamily="34" charset="0"/>
                <a:cs typeface="Arial" pitchFamily="34" charset="0"/>
              </a:rPr>
              <a:t>¿Adictivo? ¡Mucho! Durante el toque de los labios, se libera una vorágine de hormonas provocadas por los neurotransmisores. La </a:t>
            </a:r>
            <a:r>
              <a:rPr kumimoji="0" lang="es-ES" b="1" u="none" strike="noStrike" cap="none" normalizeH="0" baseline="0" dirty="0" err="1" smtClean="0">
                <a:ln>
                  <a:noFill/>
                </a:ln>
                <a:solidFill>
                  <a:schemeClr val="tx1"/>
                </a:solidFill>
                <a:effectLst/>
                <a:latin typeface="Agency FB" pitchFamily="34" charset="0"/>
                <a:cs typeface="Arial" pitchFamily="34" charset="0"/>
              </a:rPr>
              <a:t>oxitocina</a:t>
            </a:r>
            <a:r>
              <a:rPr kumimoji="0" lang="es-ES" b="1" u="none" strike="noStrike" cap="none" normalizeH="0" baseline="0" dirty="0" smtClean="0">
                <a:ln>
                  <a:noFill/>
                </a:ln>
                <a:solidFill>
                  <a:schemeClr val="tx1"/>
                </a:solidFill>
                <a:effectLst/>
                <a:latin typeface="Agency FB" pitchFamily="34" charset="0"/>
                <a:cs typeface="Arial" pitchFamily="34" charset="0"/>
              </a:rPr>
              <a:t> entra en juego para fortalecer el vínculo, la dopamina es la que hace que se activen las olas de deseo y de euforia, mientras que la serotonina</a:t>
            </a:r>
            <a:r>
              <a:rPr kumimoji="0" lang="es-ES" b="1" strike="noStrike" cap="none" normalizeH="0" baseline="0" dirty="0" smtClean="0">
                <a:ln>
                  <a:noFill/>
                </a:ln>
                <a:solidFill>
                  <a:schemeClr val="tx1"/>
                </a:solidFill>
                <a:effectLst/>
                <a:latin typeface="Agency FB" pitchFamily="34" charset="0"/>
                <a:cs typeface="Arial" pitchFamily="34" charset="0"/>
              </a:rPr>
              <a:t> </a:t>
            </a:r>
            <a:r>
              <a:rPr kumimoji="0" lang="es-ES" b="1" strike="noStrike" cap="none" normalizeH="0" baseline="0" dirty="0" smtClean="0">
                <a:ln>
                  <a:noFill/>
                </a:ln>
                <a:effectLst/>
                <a:latin typeface="Agency FB" pitchFamily="34" charset="0"/>
                <a:cs typeface="Arial" pitchFamily="34" charset="0"/>
              </a:rPr>
              <a:t>provoca un estado de alegría o buen humor</a:t>
            </a:r>
            <a:r>
              <a:rPr kumimoji="0" lang="es-ES" b="1" u="none" strike="noStrike" cap="none" normalizeH="0" baseline="0" dirty="0" smtClean="0">
                <a:ln>
                  <a:noFill/>
                </a:ln>
                <a:effectLst/>
                <a:latin typeface="Agency FB" pitchFamily="34" charset="0"/>
                <a:cs typeface="Arial" pitchFamily="34" charset="0"/>
              </a:rPr>
              <a:t> </a:t>
            </a:r>
            <a:r>
              <a:rPr kumimoji="0" lang="es-ES" b="1" u="none" strike="noStrike" cap="none" normalizeH="0" baseline="0" dirty="0" smtClean="0">
                <a:ln>
                  <a:noFill/>
                </a:ln>
                <a:solidFill>
                  <a:schemeClr val="tx1"/>
                </a:solidFill>
                <a:effectLst/>
                <a:latin typeface="Agency FB" pitchFamily="34" charset="0"/>
                <a:cs typeface="Arial" pitchFamily="34" charset="0"/>
              </a:rPr>
              <a:t>Olvida el viejo refrán que reza “un beso es sólo un beso”. Y para que puedas disfrutar de la mejor manera este día de ese beso, buscamos en el libro del Kama Sutra y el “Dossier de </a:t>
            </a:r>
            <a:r>
              <a:rPr kumimoji="0" lang="es-ES" b="1" u="none" strike="noStrike" cap="none" normalizeH="0" baseline="0" dirty="0" err="1" smtClean="0">
                <a:ln>
                  <a:noFill/>
                </a:ln>
                <a:solidFill>
                  <a:schemeClr val="tx1"/>
                </a:solidFill>
                <a:effectLst/>
                <a:latin typeface="Agency FB" pitchFamily="34" charset="0"/>
                <a:cs typeface="Arial" pitchFamily="34" charset="0"/>
              </a:rPr>
              <a:t>the</a:t>
            </a:r>
            <a:r>
              <a:rPr kumimoji="0" lang="es-ES" b="1" u="none" strike="noStrike" cap="none" normalizeH="0" baseline="0" dirty="0" smtClean="0">
                <a:ln>
                  <a:noFill/>
                </a:ln>
                <a:solidFill>
                  <a:schemeClr val="tx1"/>
                </a:solidFill>
                <a:effectLst/>
                <a:latin typeface="Agency FB" pitchFamily="34" charset="0"/>
                <a:cs typeface="Arial" pitchFamily="34" charset="0"/>
              </a:rPr>
              <a:t> </a:t>
            </a:r>
            <a:r>
              <a:rPr kumimoji="0" lang="es-ES" b="1" u="none" strike="noStrike" cap="none" normalizeH="0" baseline="0" dirty="0" err="1" smtClean="0">
                <a:ln>
                  <a:noFill/>
                </a:ln>
                <a:solidFill>
                  <a:schemeClr val="tx1"/>
                </a:solidFill>
                <a:effectLst/>
                <a:latin typeface="Agency FB" pitchFamily="34" charset="0"/>
                <a:cs typeface="Arial" pitchFamily="34" charset="0"/>
              </a:rPr>
              <a:t>Kiss</a:t>
            </a:r>
            <a:r>
              <a:rPr kumimoji="0" lang="es-ES" b="1" u="none" strike="noStrike" cap="none" normalizeH="0" baseline="0" dirty="0" smtClean="0">
                <a:ln>
                  <a:noFill/>
                </a:ln>
                <a:solidFill>
                  <a:schemeClr val="tx1"/>
                </a:solidFill>
                <a:effectLst/>
                <a:latin typeface="Agency FB" pitchFamily="34" charset="0"/>
                <a:cs typeface="Arial" pitchFamily="34" charset="0"/>
              </a:rPr>
              <a:t>” diez maneras diferentes de dejarte llevar por esta expresión de amor y afecto, no necesariamente tienes que ser sólo de labios. Disfrútalo!</a:t>
            </a:r>
          </a:p>
        </p:txBody>
      </p:sp>
      <p:pic>
        <p:nvPicPr>
          <p:cNvPr id="4" name="Picture 2" descr="http://i1.wp.com/www.elfarandi.com/wp-content/uploads/2015/04/Beso-1.gif"/>
          <p:cNvPicPr>
            <a:picLocks noChangeAspect="1" noChangeArrowheads="1" noCrop="1"/>
          </p:cNvPicPr>
          <p:nvPr/>
        </p:nvPicPr>
        <p:blipFill>
          <a:blip r:embed="rId2"/>
          <a:srcRect/>
          <a:stretch>
            <a:fillRect/>
          </a:stretch>
        </p:blipFill>
        <p:spPr bwMode="auto">
          <a:xfrm>
            <a:off x="1291603" y="214290"/>
            <a:ext cx="7911324" cy="3528482"/>
          </a:xfrm>
          <a:prstGeom prst="rect">
            <a:avLst/>
          </a:prstGeom>
          <a:noFill/>
        </p:spPr>
      </p:pic>
      <p:pic>
        <p:nvPicPr>
          <p:cNvPr id="6" name="Picture 2" descr="http://oriharu.net/SPHERICAL_STANDING_WAVES/images/lumiere11.gif"/>
          <p:cNvPicPr>
            <a:picLocks noChangeAspect="1" noChangeArrowheads="1" noCrop="1"/>
          </p:cNvPicPr>
          <p:nvPr/>
        </p:nvPicPr>
        <p:blipFill>
          <a:blip r:embed="rId3">
            <a:duotone>
              <a:prstClr val="black"/>
              <a:schemeClr val="accent2">
                <a:tint val="45000"/>
                <a:satMod val="400000"/>
              </a:schemeClr>
            </a:duotone>
            <a:lum bright="-35000" contrast="81000"/>
          </a:blip>
          <a:srcRect/>
          <a:stretch>
            <a:fillRect/>
          </a:stretch>
        </p:blipFill>
        <p:spPr bwMode="auto">
          <a:xfrm>
            <a:off x="0" y="0"/>
            <a:ext cx="10333038" cy="3429000"/>
          </a:xfrm>
          <a:prstGeom prst="rect">
            <a:avLst/>
          </a:prstGeom>
          <a:noFill/>
        </p:spPr>
      </p:pic>
      <p:pic>
        <p:nvPicPr>
          <p:cNvPr id="7" name="Picture 2" descr="http://oriharu.net/SPHERICAL_STANDING_WAVES/images/lumiere11.gif"/>
          <p:cNvPicPr>
            <a:picLocks noChangeAspect="1" noChangeArrowheads="1" noCrop="1"/>
          </p:cNvPicPr>
          <p:nvPr/>
        </p:nvPicPr>
        <p:blipFill>
          <a:blip r:embed="rId3">
            <a:duotone>
              <a:prstClr val="black"/>
              <a:schemeClr val="accent2">
                <a:tint val="45000"/>
                <a:satMod val="400000"/>
              </a:schemeClr>
            </a:duotone>
            <a:lum bright="-35000" contrast="81000"/>
          </a:blip>
          <a:srcRect/>
          <a:stretch>
            <a:fillRect/>
          </a:stretch>
        </p:blipFill>
        <p:spPr bwMode="auto">
          <a:xfrm>
            <a:off x="0" y="3429000"/>
            <a:ext cx="10333038" cy="3429000"/>
          </a:xfrm>
          <a:prstGeom prst="rect">
            <a:avLst/>
          </a:prstGeom>
          <a:noFill/>
        </p:spPr>
      </p:pic>
    </p:spTree>
  </p:cSld>
  <p:clrMapOvr>
    <a:masterClrMapping/>
  </p:clrMapOvr>
  <p:transition spd="slow" advTm="3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0-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Imagen2.jpg"/>
          <p:cNvPicPr>
            <a:picLocks noChangeAspect="1" noChangeArrowheads="1"/>
          </p:cNvPicPr>
          <p:nvPr/>
        </p:nvPicPr>
        <p:blipFill>
          <a:blip r:embed="rId2"/>
          <a:srcRect/>
          <a:stretch>
            <a:fillRect/>
          </a:stretch>
        </p:blipFill>
        <p:spPr bwMode="auto">
          <a:xfrm>
            <a:off x="0" y="0"/>
            <a:ext cx="10333038" cy="6858000"/>
          </a:xfrm>
          <a:prstGeom prst="rect">
            <a:avLst/>
          </a:prstGeom>
          <a:noFill/>
        </p:spPr>
      </p:pic>
      <p:pic>
        <p:nvPicPr>
          <p:cNvPr id="3" name="Picture 2" descr="C:\Documents and Settings\Dell\Escritorio\Imagen2.jpg"/>
          <p:cNvPicPr>
            <a:picLocks noChangeAspect="1" noChangeArrowheads="1"/>
          </p:cNvPicPr>
          <p:nvPr/>
        </p:nvPicPr>
        <p:blipFill>
          <a:blip r:embed="rId2"/>
          <a:srcRect/>
          <a:stretch>
            <a:fillRect/>
          </a:stretch>
        </p:blipFill>
        <p:spPr bwMode="auto">
          <a:xfrm>
            <a:off x="0" y="0"/>
            <a:ext cx="10333038" cy="6858000"/>
          </a:xfrm>
          <a:prstGeom prst="rect">
            <a:avLst/>
          </a:prstGeom>
          <a:noFill/>
        </p:spPr>
      </p:pic>
      <p:pic>
        <p:nvPicPr>
          <p:cNvPr id="4" name="Picture 2" descr="C:\Users\Jose Luis\Desktop\Nueva carpeta\fond-ecran-walls-du-jour-compilation-033-fevrier-2013-008.jpg"/>
          <p:cNvPicPr>
            <a:picLocks noChangeAspect="1" noChangeArrowheads="1"/>
          </p:cNvPicPr>
          <p:nvPr/>
        </p:nvPicPr>
        <p:blipFill>
          <a:blip r:embed="rId3" cstate="email"/>
          <a:srcRect/>
          <a:stretch>
            <a:fillRect/>
          </a:stretch>
        </p:blipFill>
        <p:spPr bwMode="auto">
          <a:xfrm>
            <a:off x="47470" y="0"/>
            <a:ext cx="10676822" cy="6858000"/>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fltVal val="0"/>
                                          </p:val>
                                        </p:tav>
                                      </p:tavLst>
                                    </p:anim>
                                    <p:anim calcmode="lin" valueType="num">
                                      <p:cBhvr>
                                        <p:cTn id="8" dur="5000"/>
                                        <p:tgtEl>
                                          <p:spTgt spid="3"/>
                                        </p:tgtEl>
                                        <p:attrNameLst>
                                          <p:attrName>style.rotation</p:attrName>
                                        </p:attrNameLst>
                                      </p:cBhvr>
                                      <p:tavLst>
                                        <p:tav tm="0">
                                          <p:val>
                                            <p:fltVal val="0"/>
                                          </p:val>
                                        </p:tav>
                                        <p:tav tm="100000">
                                          <p:val>
                                            <p:fltVal val="360"/>
                                          </p:val>
                                        </p:tav>
                                      </p:tavLst>
                                    </p:anim>
                                    <p:animEffect transition="out" filter="fade">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lola-derek-besos-de-parejas-andy-barter-11.jpg"/>
          <p:cNvPicPr>
            <a:picLocks noChangeAspect="1" noChangeArrowheads="1"/>
          </p:cNvPicPr>
          <p:nvPr/>
        </p:nvPicPr>
        <p:blipFill>
          <a:blip r:embed="rId2"/>
          <a:srcRect/>
          <a:stretch>
            <a:fillRect/>
          </a:stretch>
        </p:blipFill>
        <p:spPr bwMode="auto">
          <a:xfrm>
            <a:off x="-515449" y="0"/>
            <a:ext cx="12326457" cy="6858000"/>
          </a:xfrm>
          <a:prstGeom prst="rect">
            <a:avLst/>
          </a:prstGeom>
          <a:solidFill>
            <a:schemeClr val="tx1"/>
          </a:solid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5122"/>
                                        </p:tgtEl>
                                        <p:attrNameLst>
                                          <p:attrName>r</p:attrName>
                                        </p:attrNameLst>
                                      </p:cBhvr>
                                    </p:animRot>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51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ChangeArrowheads="1"/>
          </p:cNvSpPr>
          <p:nvPr/>
        </p:nvSpPr>
        <p:spPr bwMode="auto">
          <a:xfrm>
            <a:off x="565056" y="5143513"/>
            <a:ext cx="8880017" cy="1354217"/>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800" b="1" u="none" strike="noStrike" cap="none" normalizeH="0" baseline="0" dirty="0" smtClean="0">
                <a:ln>
                  <a:noFill/>
                </a:ln>
                <a:solidFill>
                  <a:schemeClr val="tx1"/>
                </a:solidFill>
                <a:effectLst/>
                <a:latin typeface="Agency FB" pitchFamily="34" charset="0"/>
                <a:cs typeface="Arial" pitchFamily="34" charset="0"/>
              </a:rPr>
              <a:t>Beso Directo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u="none" strike="noStrike" cap="none" normalizeH="0" baseline="0" dirty="0" smtClean="0">
                <a:ln>
                  <a:noFill/>
                </a:ln>
                <a:solidFill>
                  <a:schemeClr val="tx1"/>
                </a:solidFill>
                <a:effectLst/>
                <a:latin typeface="Agency FB" pitchFamily="34" charset="0"/>
                <a:cs typeface="Arial" pitchFamily="34" charset="0"/>
              </a:rPr>
              <a:t>La intención de este beso es que los labios sean la gran atracción. Debe ser aspirado y cautivador, mordisqueando y acariciado con la lengua. Según el Kama Sutra, para algunas personas este beso es más excitante que el beso de lengua.</a:t>
            </a:r>
          </a:p>
        </p:txBody>
      </p:sp>
      <p:pic>
        <p:nvPicPr>
          <p:cNvPr id="4" name="Picture 2" descr="https://s-media-cache-ak0.pinimg.com/originals/db/89/66/db89660b3284761cffab284edb9f81ce.gif"/>
          <p:cNvPicPr>
            <a:picLocks noChangeAspect="1" noChangeArrowheads="1" noCrop="1"/>
          </p:cNvPicPr>
          <p:nvPr/>
        </p:nvPicPr>
        <p:blipFill>
          <a:blip r:embed="rId2"/>
          <a:srcRect/>
          <a:stretch>
            <a:fillRect/>
          </a:stretch>
        </p:blipFill>
        <p:spPr bwMode="auto">
          <a:xfrm>
            <a:off x="-322945" y="0"/>
            <a:ext cx="10802370" cy="4929222"/>
          </a:xfrm>
          <a:prstGeom prst="rect">
            <a:avLst/>
          </a:prstGeom>
          <a:noFill/>
        </p:spPr>
      </p:pic>
    </p:spTree>
  </p:cSld>
  <p:clrMapOvr>
    <a:masterClrMapping/>
  </p:clrMapOvr>
  <p:transition spd="slow" advTm="16000">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00_1195083419_noche-de-amor.jpg"/>
          <p:cNvPicPr>
            <a:picLocks noChangeAspect="1" noChangeArrowheads="1"/>
          </p:cNvPicPr>
          <p:nvPr/>
        </p:nvPicPr>
        <p:blipFill>
          <a:blip r:embed="rId2"/>
          <a:srcRect/>
          <a:stretch>
            <a:fillRect/>
          </a:stretch>
        </p:blipFill>
        <p:spPr bwMode="auto">
          <a:xfrm>
            <a:off x="0" y="0"/>
            <a:ext cx="10333038" cy="7447394"/>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ChangeArrowheads="1"/>
          </p:cNvSpPr>
          <p:nvPr/>
        </p:nvSpPr>
        <p:spPr bwMode="auto">
          <a:xfrm>
            <a:off x="1130148" y="5072074"/>
            <a:ext cx="8234197" cy="1554272"/>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3200" b="1" u="none" strike="noStrike" cap="none" normalizeH="0" baseline="0" dirty="0" smtClean="0">
                <a:ln>
                  <a:noFill/>
                </a:ln>
                <a:solidFill>
                  <a:schemeClr val="tx1"/>
                </a:solidFill>
                <a:effectLst/>
                <a:latin typeface="Agency FB" pitchFamily="34" charset="0"/>
                <a:cs typeface="Arial" pitchFamily="34" charset="0"/>
              </a:rPr>
              <a:t>Beso Táctil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u="none" strike="noStrike" cap="none" normalizeH="0" baseline="0" dirty="0" smtClean="0">
                <a:ln>
                  <a:noFill/>
                </a:ln>
                <a:solidFill>
                  <a:schemeClr val="tx1"/>
                </a:solidFill>
                <a:effectLst/>
                <a:latin typeface="Agency FB" pitchFamily="34" charset="0"/>
                <a:cs typeface="Arial" pitchFamily="34" charset="0"/>
              </a:rPr>
              <a:t>De origen chino, este beso comienza con el toque de dedos en el centro de los labios, para estimular las terminaciones nerviosas de la región. Entonces, la lengua se introduce en  el centro de la boca, junto con los dedos. </a:t>
            </a:r>
            <a:endParaRPr kumimoji="0" lang="es-ES" sz="2000" b="1" u="none" strike="noStrike" cap="none" normalizeH="0" baseline="0" dirty="0" smtClean="0">
              <a:ln>
                <a:noFill/>
              </a:ln>
              <a:solidFill>
                <a:schemeClr val="tx1"/>
              </a:solidFill>
              <a:effectLst/>
              <a:latin typeface="Agency FB" pitchFamily="34" charset="0"/>
              <a:cs typeface="Arial" pitchFamily="34" charset="0"/>
              <a:hlinkClick r:id="rId2"/>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pitchFamily="34" charset="0"/>
                <a:cs typeface="Arial" pitchFamily="34" charset="0"/>
                <a:hlinkClick r:id="rId2"/>
              </a:rPr>
              <a:t>  </a:t>
            </a:r>
            <a:endParaRPr kumimoji="0" lang="es-ES" sz="75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Picture 2" descr="https://lh6.googleusercontent.com/-yHYniiFlEOg/VHs05uakxzI/AAAAAAAAAno/aS0s9d-KZ7A/w500-h210/tumblr_inline_nd1wyztmqI1scdoc6.gif"/>
          <p:cNvPicPr>
            <a:picLocks noChangeAspect="1" noChangeArrowheads="1" noCrop="1"/>
          </p:cNvPicPr>
          <p:nvPr/>
        </p:nvPicPr>
        <p:blipFill>
          <a:blip r:embed="rId3"/>
          <a:srcRect/>
          <a:stretch>
            <a:fillRect/>
          </a:stretch>
        </p:blipFill>
        <p:spPr bwMode="auto">
          <a:xfrm>
            <a:off x="322874" y="357166"/>
            <a:ext cx="9752672" cy="4357718"/>
          </a:xfrm>
          <a:prstGeom prst="rect">
            <a:avLst/>
          </a:prstGeom>
          <a:noFill/>
        </p:spPr>
      </p:pic>
    </p:spTree>
  </p:cSld>
  <p:clrMapOvr>
    <a:masterClrMapping/>
  </p:clrMapOvr>
  <p:transition spd="slow" advTm="16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BESOS\Besos-de-amor.jpg"/>
          <p:cNvPicPr>
            <a:picLocks noChangeAspect="1" noChangeArrowheads="1"/>
          </p:cNvPicPr>
          <p:nvPr/>
        </p:nvPicPr>
        <p:blipFill>
          <a:blip r:embed="rId2" cstate="email"/>
          <a:srcRect/>
          <a:stretch>
            <a:fillRect/>
          </a:stretch>
        </p:blipFill>
        <p:spPr bwMode="auto">
          <a:xfrm>
            <a:off x="0" y="-331316"/>
            <a:ext cx="10333038" cy="7189317"/>
          </a:xfrm>
          <a:prstGeom prst="rect">
            <a:avLst/>
          </a:prstGeom>
          <a:noFill/>
        </p:spPr>
      </p:pic>
      <p:sp>
        <p:nvSpPr>
          <p:cNvPr id="16" name="15 Rectángulo"/>
          <p:cNvSpPr>
            <a:spLocks noChangeArrowheads="1"/>
          </p:cNvSpPr>
          <p:nvPr/>
        </p:nvSpPr>
        <p:spPr bwMode="auto">
          <a:xfrm>
            <a:off x="0" y="-364594"/>
            <a:ext cx="10333038" cy="7222594"/>
          </a:xfrm>
          <a:prstGeom prst="rect">
            <a:avLst/>
          </a:prstGeom>
          <a:solidFill>
            <a:srgbClr val="FF8A15">
              <a:alpha val="49803"/>
            </a:srgbClr>
          </a:solidFill>
          <a:ln w="25400" algn="ctr">
            <a:noFill/>
            <a:miter lim="800000"/>
            <a:headEnd/>
            <a:tailEnd/>
          </a:ln>
        </p:spPr>
        <p:txBody>
          <a:bodyPr lIns="91422" tIns="45711" rIns="91422" bIns="45711" anchor="ctr"/>
          <a:lstStyle/>
          <a:p>
            <a:pPr algn="ctr">
              <a:defRPr/>
            </a:pPr>
            <a:endParaRPr lang="es-ES">
              <a:solidFill>
                <a:schemeClr val="lt1"/>
              </a:solidFill>
              <a:latin typeface="+mn-lt"/>
              <a:cs typeface="+mn-cs"/>
            </a:endParaRPr>
          </a:p>
        </p:txBody>
      </p:sp>
      <p:sp>
        <p:nvSpPr>
          <p:cNvPr id="17" name="16 Rectángulo"/>
          <p:cNvSpPr>
            <a:spLocks noChangeArrowheads="1"/>
          </p:cNvSpPr>
          <p:nvPr/>
        </p:nvSpPr>
        <p:spPr bwMode="auto">
          <a:xfrm>
            <a:off x="0" y="-331317"/>
            <a:ext cx="10333038" cy="7189317"/>
          </a:xfrm>
          <a:prstGeom prst="rect">
            <a:avLst/>
          </a:prstGeom>
          <a:solidFill>
            <a:srgbClr val="00FFFF">
              <a:alpha val="49803"/>
            </a:srgbClr>
          </a:solidFill>
          <a:ln w="25400" algn="ctr">
            <a:noFill/>
            <a:miter lim="800000"/>
            <a:headEnd/>
            <a:tailEnd/>
          </a:ln>
        </p:spPr>
        <p:txBody>
          <a:bodyPr lIns="91422" tIns="45711" rIns="91422" bIns="45711" anchor="ctr"/>
          <a:lstStyle/>
          <a:p>
            <a:pPr algn="ctr">
              <a:defRPr/>
            </a:pPr>
            <a:endParaRPr lang="es-ES">
              <a:solidFill>
                <a:schemeClr val="lt1"/>
              </a:solidFill>
              <a:latin typeface="+mn-lt"/>
              <a:cs typeface="+mn-cs"/>
            </a:endParaRPr>
          </a:p>
        </p:txBody>
      </p:sp>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6"/>
                                        </p:tgtEl>
                                      </p:cBhvr>
                                    </p:animEffect>
                                    <p:set>
                                      <p:cBhvr>
                                        <p:cTn id="7" dur="1" fill="hold">
                                          <p:stCondLst>
                                            <p:cond delay="4999"/>
                                          </p:stCondLst>
                                        </p:cTn>
                                        <p:tgtEl>
                                          <p:spTgt spid="1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2"/>
          <a:stretch>
            <a:fillRect/>
          </a:stretch>
        </p:blipFill>
        <p:spPr>
          <a:xfrm>
            <a:off x="-1819508" y="-630811"/>
            <a:ext cx="13454570" cy="8338735"/>
          </a:xfrm>
          <a:prstGeom prst="rect">
            <a:avLst/>
          </a:prstGeom>
        </p:spPr>
      </p:pic>
      <p:sp>
        <p:nvSpPr>
          <p:cNvPr id="5126" name="Rectangle 6" descr="birm5"/>
          <p:cNvSpPr>
            <a:spLocks noChangeArrowheads="1"/>
          </p:cNvSpPr>
          <p:nvPr/>
        </p:nvSpPr>
        <p:spPr bwMode="auto">
          <a:xfrm>
            <a:off x="1422587" y="0"/>
            <a:ext cx="243975" cy="6859588"/>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dirty="0">
              <a:solidFill>
                <a:srgbClr val="FFC000"/>
              </a:solidFill>
            </a:endParaRPr>
          </a:p>
        </p:txBody>
      </p:sp>
      <p:sp>
        <p:nvSpPr>
          <p:cNvPr id="5127" name="Rectangle 7" descr="birm5"/>
          <p:cNvSpPr>
            <a:spLocks noChangeArrowheads="1"/>
          </p:cNvSpPr>
          <p:nvPr/>
        </p:nvSpPr>
        <p:spPr bwMode="auto">
          <a:xfrm>
            <a:off x="8799253" y="-1588"/>
            <a:ext cx="243975" cy="6859588"/>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a:p>
        </p:txBody>
      </p:sp>
      <p:sp>
        <p:nvSpPr>
          <p:cNvPr id="5128" name="Rectangle 8" descr="birm5"/>
          <p:cNvSpPr>
            <a:spLocks noChangeArrowheads="1"/>
          </p:cNvSpPr>
          <p:nvPr/>
        </p:nvSpPr>
        <p:spPr bwMode="auto">
          <a:xfrm>
            <a:off x="-204960" y="5991340"/>
            <a:ext cx="10333038" cy="288925"/>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a:p>
        </p:txBody>
      </p:sp>
      <p:sp>
        <p:nvSpPr>
          <p:cNvPr id="5129" name="Rectangle 9" descr="birm5"/>
          <p:cNvSpPr>
            <a:spLocks noChangeArrowheads="1"/>
          </p:cNvSpPr>
          <p:nvPr/>
        </p:nvSpPr>
        <p:spPr bwMode="auto">
          <a:xfrm>
            <a:off x="0" y="434058"/>
            <a:ext cx="10333038" cy="288925"/>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dirty="0">
              <a:solidFill>
                <a:srgbClr val="FF0000"/>
              </a:solidFill>
            </a:endParaRPr>
          </a:p>
        </p:txBody>
      </p:sp>
      <p:sp>
        <p:nvSpPr>
          <p:cNvPr id="15" name="AutoShape 11" descr="birm5"/>
          <p:cNvSpPr>
            <a:spLocks noChangeArrowheads="1"/>
          </p:cNvSpPr>
          <p:nvPr/>
        </p:nvSpPr>
        <p:spPr bwMode="auto">
          <a:xfrm rot="1795734">
            <a:off x="907091" y="-32616"/>
            <a:ext cx="1139146" cy="1008063"/>
          </a:xfrm>
          <a:prstGeom prst="star5">
            <a:avLst>
              <a:gd name="adj" fmla="val 15096"/>
              <a:gd name="hf" fmla="val 105146"/>
              <a:gd name="vf" fmla="val 110557"/>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sp>
        <p:nvSpPr>
          <p:cNvPr id="16" name="AutoShape 11" descr="birm5"/>
          <p:cNvSpPr>
            <a:spLocks noChangeArrowheads="1"/>
          </p:cNvSpPr>
          <p:nvPr/>
        </p:nvSpPr>
        <p:spPr bwMode="auto">
          <a:xfrm rot="6840869">
            <a:off x="8366399" y="62756"/>
            <a:ext cx="1220893" cy="940566"/>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sp>
        <p:nvSpPr>
          <p:cNvPr id="17" name="AutoShape 11" descr="birm5"/>
          <p:cNvSpPr>
            <a:spLocks noChangeArrowheads="1"/>
          </p:cNvSpPr>
          <p:nvPr/>
        </p:nvSpPr>
        <p:spPr bwMode="auto">
          <a:xfrm>
            <a:off x="8395617" y="5658569"/>
            <a:ext cx="1139146" cy="1008063"/>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sp>
        <p:nvSpPr>
          <p:cNvPr id="18" name="AutoShape 11" descr="birm5"/>
          <p:cNvSpPr>
            <a:spLocks noChangeArrowheads="1"/>
          </p:cNvSpPr>
          <p:nvPr/>
        </p:nvSpPr>
        <p:spPr bwMode="auto">
          <a:xfrm>
            <a:off x="943854" y="5625292"/>
            <a:ext cx="1139146" cy="1008063"/>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pic>
        <p:nvPicPr>
          <p:cNvPr id="12" name="Image 20" descr="Gilbert 214.jpg"/>
          <p:cNvPicPr>
            <a:picLocks noChangeAspect="1"/>
          </p:cNvPicPr>
          <p:nvPr/>
        </p:nvPicPr>
        <p:blipFill>
          <a:blip r:embed="rId3"/>
          <a:srcRect/>
          <a:stretch>
            <a:fillRect/>
          </a:stretch>
        </p:blipFill>
        <p:spPr bwMode="auto">
          <a:xfrm>
            <a:off x="1657980" y="700274"/>
            <a:ext cx="7172322" cy="5257788"/>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512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129"/>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127"/>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5128"/>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15"/>
                                        </p:tgtEl>
                                        <p:attrNameLst>
                                          <p:attrName>r</p:attrName>
                                        </p:attrNameLst>
                                      </p:cBhvr>
                                    </p:animRot>
                                  </p:childTnLst>
                                </p:cTn>
                              </p:par>
                              <p:par>
                                <p:cTn id="15" presetID="8" presetClass="emph" presetSubtype="0" fill="hold" grpId="0" nodeType="withEffect">
                                  <p:stCondLst>
                                    <p:cond delay="0"/>
                                  </p:stCondLst>
                                  <p:childTnLst>
                                    <p:animRot by="21600000">
                                      <p:cBhvr>
                                        <p:cTn id="16" dur="3000" fill="hold"/>
                                        <p:tgtEl>
                                          <p:spTgt spid="16"/>
                                        </p:tgtEl>
                                        <p:attrNameLst>
                                          <p:attrName>r</p:attrName>
                                        </p:attrNameLst>
                                      </p:cBhvr>
                                    </p:animRot>
                                  </p:childTnLst>
                                </p:cTn>
                              </p:par>
                              <p:par>
                                <p:cTn id="17" presetID="8" presetClass="emph" presetSubtype="0" fill="hold" grpId="0" nodeType="withEffect">
                                  <p:stCondLst>
                                    <p:cond delay="0"/>
                                  </p:stCondLst>
                                  <p:childTnLst>
                                    <p:animRot by="21600000">
                                      <p:cBhvr>
                                        <p:cTn id="18" dur="3000" fill="hold"/>
                                        <p:tgtEl>
                                          <p:spTgt spid="17"/>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18"/>
                                        </p:tgtEl>
                                        <p:attrNameLst>
                                          <p:attrName>r</p:attrName>
                                        </p:attrNameLst>
                                      </p:cBhvr>
                                    </p:animRot>
                                  </p:childTnLst>
                                </p:cTn>
                              </p:par>
                              <p:par>
                                <p:cTn id="21" presetID="5"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checkerboard(across)">
                                      <p:cBhvr>
                                        <p:cTn id="23"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nimBg="1"/>
      <p:bldP spid="5127" grpId="0" animBg="1"/>
      <p:bldP spid="5128" grpId="0" animBg="1"/>
      <p:bldP spid="5129" grpId="0" animBg="1"/>
      <p:bldP spid="15" grpId="0" animBg="1"/>
      <p:bldP spid="16" grpId="0" animBg="1"/>
      <p:bldP spid="17"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of0jJhn_yV0/VP32-3RLAJI/AAAAAAACibU/ZG44SWCWvz0/s400/ilusiones-opticas-04.gif"/>
          <p:cNvPicPr>
            <a:picLocks noChangeAspect="1" noChangeArrowheads="1" noCrop="1"/>
          </p:cNvPicPr>
          <p:nvPr/>
        </p:nvPicPr>
        <p:blipFill>
          <a:blip r:embed="rId2">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113666" name="Picture 2" descr="http://k37.kn3.net/taringa/1/4/0/4/9/1/25/3dm0nd84/970.gif"/>
          <p:cNvPicPr>
            <a:picLocks noChangeAspect="1" noChangeArrowheads="1" noCrop="1"/>
          </p:cNvPicPr>
          <p:nvPr/>
        </p:nvPicPr>
        <p:blipFill>
          <a:blip r:embed="rId3"/>
          <a:srcRect/>
          <a:stretch>
            <a:fillRect/>
          </a:stretch>
        </p:blipFill>
        <p:spPr bwMode="auto">
          <a:xfrm>
            <a:off x="726511" y="785794"/>
            <a:ext cx="8960744" cy="528641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30148" y="5214950"/>
            <a:ext cx="8395652" cy="1446550"/>
          </a:xfrm>
          <a:prstGeom prst="rect">
            <a:avLst/>
          </a:prstGeom>
        </p:spPr>
        <p:txBody>
          <a:bodyPr wrap="square">
            <a:spAutoFit/>
          </a:bodyPr>
          <a:lstStyle/>
          <a:p>
            <a:r>
              <a:rPr lang="es-ES" sz="2800" b="1" dirty="0" smtClean="0">
                <a:latin typeface="Agency FB" pitchFamily="34" charset="0"/>
              </a:rPr>
              <a:t>Beso Orgásmico</a:t>
            </a:r>
          </a:p>
          <a:p>
            <a:r>
              <a:rPr lang="es-ES" sz="2000" b="1" dirty="0" smtClean="0">
                <a:latin typeface="Agency FB" pitchFamily="34" charset="0"/>
              </a:rPr>
              <a:t>El beso puede ser una gran herramienta para alcanzar el orgasmo. Poco a poco, pasar la lengua en el techo de la boca de la pareja. Este movimiento ayuda a la liberación de serotonina, que ayuda a que llegue el orgasmo en la mujer!</a:t>
            </a:r>
            <a:endParaRPr lang="es-ES" sz="2000" b="1" dirty="0">
              <a:latin typeface="Agency FB" pitchFamily="34" charset="0"/>
            </a:endParaRPr>
          </a:p>
        </p:txBody>
      </p:sp>
      <p:pic>
        <p:nvPicPr>
          <p:cNvPr id="3" name="Picture 2" descr="http://alo.co/sites/default/files/imagecache/Main_Galeria_Vertical_720_438/ghost_1990_1280x720_21092.jpg"/>
          <p:cNvPicPr>
            <a:picLocks noChangeAspect="1" noChangeArrowheads="1"/>
          </p:cNvPicPr>
          <p:nvPr/>
        </p:nvPicPr>
        <p:blipFill>
          <a:blip r:embed="rId2"/>
          <a:srcRect/>
          <a:stretch>
            <a:fillRect/>
          </a:stretch>
        </p:blipFill>
        <p:spPr bwMode="auto">
          <a:xfrm>
            <a:off x="-7901" y="0"/>
            <a:ext cx="10340939" cy="4929198"/>
          </a:xfrm>
          <a:prstGeom prst="rect">
            <a:avLst/>
          </a:prstGeom>
          <a:noFill/>
        </p:spPr>
      </p:pic>
    </p:spTree>
  </p:cSld>
  <p:clrMapOvr>
    <a:masterClrMapping/>
  </p:clrMapOvr>
  <p:transition spd="slow" advTm="21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3">
            <a:duotone>
              <a:prstClr val="black"/>
              <a:schemeClr val="accent2">
                <a:tint val="45000"/>
                <a:satMod val="400000"/>
              </a:schemeClr>
            </a:duotone>
            <a:lum bright="-30000" contrast="100000"/>
          </a:blip>
          <a:srcRect/>
          <a:stretch>
            <a:fillRect/>
          </a:stretch>
        </p:blipFill>
        <p:spPr bwMode="auto">
          <a:xfrm>
            <a:off x="0" y="-16"/>
            <a:ext cx="10333038" cy="6858016"/>
          </a:xfrm>
          <a:prstGeom prst="rect">
            <a:avLst/>
          </a:prstGeom>
          <a:noFill/>
        </p:spPr>
      </p:pic>
      <p:pic>
        <p:nvPicPr>
          <p:cNvPr id="111618" name="Picture 2" descr="https://31.media.tumblr.com/fa6e434e99cc4fc4c2873aea06fa8c19/tumblr_inline_nckk49D30c1qeutmi.gif"/>
          <p:cNvPicPr>
            <a:picLocks noChangeAspect="1" noChangeArrowheads="1" noCrop="1"/>
          </p:cNvPicPr>
          <p:nvPr/>
        </p:nvPicPr>
        <p:blipFill>
          <a:blip r:embed="rId4"/>
          <a:srcRect/>
          <a:stretch>
            <a:fillRect/>
          </a:stretch>
        </p:blipFill>
        <p:spPr bwMode="auto">
          <a:xfrm>
            <a:off x="322874" y="642919"/>
            <a:ext cx="9434337" cy="5526891"/>
          </a:xfrm>
          <a:prstGeom prst="rect">
            <a:avLst/>
          </a:prstGeom>
          <a:noFill/>
        </p:spPr>
      </p:pic>
    </p:spTree>
  </p:cSld>
  <p:clrMapOvr>
    <a:masterClrMapping/>
  </p:clrMapOvr>
  <p:transition spd="slow" advTm="7000">
    <p:wheel spokes="8"/>
    <p:sndAc>
      <p:stSnd>
        <p:snd r:embed="rId2" name="nino bravo - un beso y una flor.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untitled.bmp"/>
          <p:cNvPicPr>
            <a:picLocks noChangeAspect="1" noChangeArrowheads="1"/>
          </p:cNvPicPr>
          <p:nvPr/>
        </p:nvPicPr>
        <p:blipFill>
          <a:blip r:embed="rId2"/>
          <a:srcRect/>
          <a:stretch>
            <a:fillRect/>
          </a:stretch>
        </p:blipFill>
        <p:spPr bwMode="auto">
          <a:xfrm>
            <a:off x="1" y="0"/>
            <a:ext cx="10388535" cy="6858000"/>
          </a:xfrm>
          <a:prstGeom prst="rect">
            <a:avLst/>
          </a:prstGeom>
          <a:noFill/>
        </p:spPr>
      </p:pic>
      <p:pic>
        <p:nvPicPr>
          <p:cNvPr id="8194" name="Picture 2" descr="C:\Documents and Settings\Dell\Escritorio\527876_438478239529895_106887070_n.jpg"/>
          <p:cNvPicPr>
            <a:picLocks noChangeAspect="1" noChangeArrowheads="1"/>
          </p:cNvPicPr>
          <p:nvPr/>
        </p:nvPicPr>
        <p:blipFill>
          <a:blip r:embed="rId3"/>
          <a:srcRect/>
          <a:stretch>
            <a:fillRect/>
          </a:stretch>
        </p:blipFill>
        <p:spPr bwMode="auto">
          <a:xfrm>
            <a:off x="0" y="1"/>
            <a:ext cx="10506948" cy="7524129"/>
          </a:xfrm>
          <a:prstGeom prst="rect">
            <a:avLst/>
          </a:prstGeom>
          <a:noFill/>
        </p:spPr>
      </p:pic>
      <p:pic>
        <p:nvPicPr>
          <p:cNvPr id="3" name="Picture 2" descr="C:\Documents and Settings\Dell\Escritorio\527876_438478239529895_106887070_n.jpg"/>
          <p:cNvPicPr>
            <a:picLocks noChangeAspect="1" noChangeArrowheads="1"/>
          </p:cNvPicPr>
          <p:nvPr/>
        </p:nvPicPr>
        <p:blipFill>
          <a:blip r:embed="rId3"/>
          <a:srcRect/>
          <a:stretch>
            <a:fillRect/>
          </a:stretch>
        </p:blipFill>
        <p:spPr bwMode="auto">
          <a:xfrm>
            <a:off x="0" y="1"/>
            <a:ext cx="10506948" cy="7524129"/>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5000"/>
                                        <p:tgtEl>
                                          <p:spTgt spid="8194"/>
                                        </p:tgtEl>
                                      </p:cBhvr>
                                    </p:animEffect>
                                    <p:set>
                                      <p:cBhvr>
                                        <p:cTn id="7" dur="1" fill="hold">
                                          <p:stCondLst>
                                            <p:cond delay="4999"/>
                                          </p:stCondLst>
                                        </p:cTn>
                                        <p:tgtEl>
                                          <p:spTgt spid="819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i_estas__conmigo_te__prometo_que__seras__feliz_.jpg"/>
          <p:cNvPicPr>
            <a:picLocks noChangeAspect="1" noChangeArrowheads="1"/>
          </p:cNvPicPr>
          <p:nvPr/>
        </p:nvPicPr>
        <p:blipFill>
          <a:blip r:embed="rId2"/>
          <a:srcRect/>
          <a:stretch>
            <a:fillRect/>
          </a:stretch>
        </p:blipFill>
        <p:spPr bwMode="auto">
          <a:xfrm>
            <a:off x="0" y="0"/>
            <a:ext cx="10517586" cy="6858000"/>
          </a:xfrm>
          <a:prstGeom prst="rect">
            <a:avLst/>
          </a:prstGeom>
          <a:noFill/>
        </p:spPr>
      </p:pic>
      <p:pic>
        <p:nvPicPr>
          <p:cNvPr id="3" name="Picture 2" descr="http://2.bp.blogspot.com/-of0jJhn_yV0/VP32-3RLAJI/AAAAAAACibU/ZG44SWCWvz0/s400/ilusiones-opticas-04.gif"/>
          <p:cNvPicPr>
            <a:picLocks noChangeAspect="1" noChangeArrowheads="1" noCrop="1"/>
          </p:cNvPicPr>
          <p:nvPr/>
        </p:nvPicPr>
        <p:blipFill>
          <a:blip r:embed="rId3">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87965" y="5143512"/>
            <a:ext cx="8718562" cy="1446550"/>
          </a:xfrm>
          <a:prstGeom prst="rect">
            <a:avLst/>
          </a:prstGeom>
        </p:spPr>
        <p:txBody>
          <a:bodyPr wrap="square">
            <a:spAutoFit/>
          </a:bodyPr>
          <a:lstStyle/>
          <a:p>
            <a:r>
              <a:rPr lang="es-ES" sz="2800" b="1" i="1" dirty="0" smtClean="0">
                <a:latin typeface="Agency FB" pitchFamily="34" charset="0"/>
              </a:rPr>
              <a:t>Beso Fundido</a:t>
            </a:r>
          </a:p>
          <a:p>
            <a:r>
              <a:rPr lang="es-ES" sz="2000" b="1" i="1" dirty="0" smtClean="0">
                <a:latin typeface="Agency FB" pitchFamily="34" charset="0"/>
              </a:rPr>
              <a:t>Famoso entre los griegos, este beso en la oreja comienza con una mordida lenta dada con tus labios. Mientras tus manos acarician la nuca del cuello, tu lengua acaricia el área detrás de la oreja causando un escalofrío incontrolablemente.</a:t>
            </a:r>
            <a:endParaRPr lang="es-ES" sz="2000" b="1" i="1" dirty="0">
              <a:latin typeface="Agency FB" pitchFamily="34" charset="0"/>
            </a:endParaRPr>
          </a:p>
        </p:txBody>
      </p:sp>
      <p:pic>
        <p:nvPicPr>
          <p:cNvPr id="3" name="Picture 4" descr="katie-tom-kiss"/>
          <p:cNvPicPr>
            <a:picLocks noChangeAspect="1" noChangeArrowheads="1"/>
          </p:cNvPicPr>
          <p:nvPr/>
        </p:nvPicPr>
        <p:blipFill>
          <a:blip r:embed="rId2"/>
          <a:srcRect/>
          <a:stretch>
            <a:fillRect/>
          </a:stretch>
        </p:blipFill>
        <p:spPr bwMode="auto">
          <a:xfrm>
            <a:off x="0" y="0"/>
            <a:ext cx="10333038" cy="4786322"/>
          </a:xfrm>
          <a:prstGeom prst="rect">
            <a:avLst/>
          </a:prstGeom>
          <a:noFill/>
        </p:spPr>
      </p:pic>
    </p:spTree>
  </p:cSld>
  <p:clrMapOvr>
    <a:masterClrMapping/>
  </p:clrMapOvr>
  <p:transition spd="slow" advTm="21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besos--amor-o-solo-placer-2012057074202-df88803a9ccdd1b04da3a0ea749d9c33.jpg"/>
          <p:cNvPicPr>
            <a:picLocks noChangeAspect="1" noChangeArrowheads="1"/>
          </p:cNvPicPr>
          <p:nvPr/>
        </p:nvPicPr>
        <p:blipFill>
          <a:blip r:embed="rId3"/>
          <a:srcRect/>
          <a:stretch>
            <a:fillRect/>
          </a:stretch>
        </p:blipFill>
        <p:spPr bwMode="auto">
          <a:xfrm>
            <a:off x="0" y="0"/>
            <a:ext cx="10333038" cy="6898600"/>
          </a:xfrm>
          <a:prstGeom prst="rect">
            <a:avLst/>
          </a:prstGeom>
          <a:noFill/>
        </p:spPr>
      </p:pic>
      <p:sp>
        <p:nvSpPr>
          <p:cNvPr id="5" name="4 Rectángulo"/>
          <p:cNvSpPr/>
          <p:nvPr/>
        </p:nvSpPr>
        <p:spPr>
          <a:xfrm>
            <a:off x="0" y="0"/>
            <a:ext cx="10333038" cy="6858000"/>
          </a:xfrm>
          <a:prstGeom prst="rect">
            <a:avLst/>
          </a:prstGeom>
          <a:solidFill>
            <a:srgbClr val="FFC00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32"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FONDO ROSA.gif"/>
          <p:cNvPicPr>
            <a:picLocks noChangeAspect="1"/>
          </p:cNvPicPr>
          <p:nvPr/>
        </p:nvPicPr>
        <p:blipFill>
          <a:blip r:embed="rId2"/>
          <a:stretch>
            <a:fillRect/>
          </a:stretch>
        </p:blipFill>
        <p:spPr>
          <a:xfrm>
            <a:off x="-1856765" y="-428652"/>
            <a:ext cx="13454570" cy="7786742"/>
          </a:xfrm>
          <a:prstGeom prst="rect">
            <a:avLst/>
          </a:prstGeom>
        </p:spPr>
      </p:pic>
      <p:pic>
        <p:nvPicPr>
          <p:cNvPr id="13" name="Picture 2" descr="http://2.bp.blogspot.com/-of0jJhn_yV0/VP32-3RLAJI/AAAAAAACibU/ZG44SWCWvz0/s400/ilusiones-opticas-04.gif"/>
          <p:cNvPicPr>
            <a:picLocks noChangeAspect="1" noChangeArrowheads="1" noCrop="1"/>
          </p:cNvPicPr>
          <p:nvPr/>
        </p:nvPicPr>
        <p:blipFill>
          <a:blip r:embed="rId3">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12" name="Image 22" descr="Pourquoi tant de larmes5.jpg"/>
          <p:cNvPicPr>
            <a:picLocks noChangeAspect="1"/>
          </p:cNvPicPr>
          <p:nvPr/>
        </p:nvPicPr>
        <p:blipFill>
          <a:blip r:embed="rId4" cstate="email"/>
          <a:srcRect/>
          <a:stretch>
            <a:fillRect/>
          </a:stretch>
        </p:blipFill>
        <p:spPr bwMode="auto">
          <a:xfrm flipH="1">
            <a:off x="5247246" y="1142984"/>
            <a:ext cx="3713462" cy="3441520"/>
          </a:xfrm>
          <a:prstGeom prst="rect">
            <a:avLst/>
          </a:prstGeom>
          <a:noFill/>
          <a:ln w="9525">
            <a:noFill/>
            <a:miter lim="800000"/>
            <a:headEnd/>
            <a:tailEnd/>
          </a:ln>
        </p:spPr>
      </p:pic>
      <p:pic>
        <p:nvPicPr>
          <p:cNvPr id="14" name="Image 22" descr="Pourquoi tant de larmes5.jpg"/>
          <p:cNvPicPr>
            <a:picLocks noChangeAspect="1"/>
          </p:cNvPicPr>
          <p:nvPr/>
        </p:nvPicPr>
        <p:blipFill>
          <a:blip r:embed="rId5"/>
          <a:srcRect/>
          <a:stretch>
            <a:fillRect/>
          </a:stretch>
        </p:blipFill>
        <p:spPr bwMode="auto">
          <a:xfrm>
            <a:off x="509168" y="1299264"/>
            <a:ext cx="4297183" cy="5124679"/>
          </a:xfrm>
          <a:prstGeom prst="heart">
            <a:avLst/>
          </a:prstGeom>
          <a:noFill/>
          <a:ln w="9525">
            <a:noFill/>
            <a:miter lim="800000"/>
            <a:headEnd/>
            <a:tailEnd/>
          </a:ln>
        </p:spPr>
      </p:pic>
      <p:sp>
        <p:nvSpPr>
          <p:cNvPr id="10299" name="Line 59"/>
          <p:cNvSpPr>
            <a:spLocks noChangeShapeType="1"/>
          </p:cNvSpPr>
          <p:nvPr/>
        </p:nvSpPr>
        <p:spPr bwMode="auto">
          <a:xfrm flipH="1">
            <a:off x="2807501" y="766829"/>
            <a:ext cx="3321536" cy="5613334"/>
          </a:xfrm>
          <a:prstGeom prst="line">
            <a:avLst/>
          </a:prstGeom>
          <a:noFill/>
          <a:ln w="76200" cmpd="tri">
            <a:solidFill>
              <a:schemeClr val="accent1"/>
            </a:solidFill>
            <a:round/>
            <a:headEnd/>
            <a:tailEnd/>
          </a:ln>
          <a:effectLst/>
        </p:spPr>
        <p:txBody>
          <a:bodyPr lIns="91422" tIns="45711" rIns="91422" bIns="45711"/>
          <a:lstStyle/>
          <a:p>
            <a:endParaRPr lang="es-ES"/>
          </a:p>
        </p:txBody>
      </p:sp>
      <p:sp>
        <p:nvSpPr>
          <p:cNvPr id="10301" name="Line 61"/>
          <p:cNvSpPr>
            <a:spLocks noChangeShapeType="1"/>
          </p:cNvSpPr>
          <p:nvPr/>
        </p:nvSpPr>
        <p:spPr bwMode="auto">
          <a:xfrm flipH="1" flipV="1">
            <a:off x="-204959" y="2929843"/>
            <a:ext cx="3012461" cy="3378882"/>
          </a:xfrm>
          <a:prstGeom prst="line">
            <a:avLst/>
          </a:prstGeom>
          <a:noFill/>
          <a:ln w="76200" cmpd="tri">
            <a:solidFill>
              <a:schemeClr val="accent1"/>
            </a:solidFill>
            <a:round/>
            <a:headEnd/>
            <a:tailEnd/>
          </a:ln>
          <a:effectLst/>
        </p:spPr>
        <p:txBody>
          <a:bodyPr lIns="91422" tIns="45711" rIns="91422" bIns="45711"/>
          <a:lstStyle/>
          <a:p>
            <a:endParaRPr lang="es-ES"/>
          </a:p>
        </p:txBody>
      </p:sp>
      <p:sp>
        <p:nvSpPr>
          <p:cNvPr id="10303" name="Line 63"/>
          <p:cNvSpPr>
            <a:spLocks noChangeShapeType="1"/>
          </p:cNvSpPr>
          <p:nvPr/>
        </p:nvSpPr>
        <p:spPr bwMode="auto">
          <a:xfrm flipH="1">
            <a:off x="-204960" y="367505"/>
            <a:ext cx="3178006" cy="2495785"/>
          </a:xfrm>
          <a:prstGeom prst="line">
            <a:avLst/>
          </a:prstGeom>
          <a:noFill/>
          <a:ln w="76200" cmpd="tri">
            <a:solidFill>
              <a:schemeClr val="accent1"/>
            </a:solidFill>
            <a:round/>
            <a:headEnd/>
            <a:tailEnd/>
          </a:ln>
          <a:effectLst/>
        </p:spPr>
        <p:txBody>
          <a:bodyPr lIns="91422" tIns="45711" rIns="91422" bIns="45711"/>
          <a:lstStyle/>
          <a:p>
            <a:endParaRPr lang="es-ES"/>
          </a:p>
        </p:txBody>
      </p:sp>
      <p:sp>
        <p:nvSpPr>
          <p:cNvPr id="10304" name="Line 64"/>
          <p:cNvSpPr>
            <a:spLocks noChangeShapeType="1"/>
          </p:cNvSpPr>
          <p:nvPr/>
        </p:nvSpPr>
        <p:spPr bwMode="auto">
          <a:xfrm>
            <a:off x="6129039" y="733551"/>
            <a:ext cx="3674793" cy="269728"/>
          </a:xfrm>
          <a:prstGeom prst="line">
            <a:avLst/>
          </a:prstGeom>
          <a:noFill/>
          <a:ln w="76200" cmpd="tri">
            <a:solidFill>
              <a:schemeClr val="accent1"/>
            </a:solidFill>
            <a:round/>
            <a:headEnd/>
            <a:tailEnd/>
          </a:ln>
          <a:effectLst/>
        </p:spPr>
        <p:txBody>
          <a:bodyPr lIns="91422" tIns="45711" rIns="91422" bIns="45711"/>
          <a:lstStyle/>
          <a:p>
            <a:endParaRPr lang="es-ES"/>
          </a:p>
        </p:txBody>
      </p:sp>
      <p:pic>
        <p:nvPicPr>
          <p:cNvPr id="19" name="Image 22" descr="Pourquoi tant de larmes5.jpg"/>
          <p:cNvPicPr>
            <a:picLocks noChangeAspect="1"/>
          </p:cNvPicPr>
          <p:nvPr/>
        </p:nvPicPr>
        <p:blipFill>
          <a:blip r:embed="rId6" cstate="email"/>
          <a:srcRect/>
          <a:stretch>
            <a:fillRect/>
          </a:stretch>
        </p:blipFill>
        <p:spPr bwMode="auto">
          <a:xfrm flipH="1">
            <a:off x="5508059" y="966493"/>
            <a:ext cx="4315812" cy="4359305"/>
          </a:xfrm>
          <a:prstGeom prst="heart">
            <a:avLst/>
          </a:prstGeom>
          <a:noFill/>
          <a:ln w="9525">
            <a:noFill/>
            <a:miter lim="800000"/>
            <a:headEnd/>
            <a:tailEnd/>
          </a:ln>
        </p:spPr>
      </p:pic>
      <p:sp>
        <p:nvSpPr>
          <p:cNvPr id="10300" name="Line 60"/>
          <p:cNvSpPr>
            <a:spLocks noChangeShapeType="1"/>
          </p:cNvSpPr>
          <p:nvPr/>
        </p:nvSpPr>
        <p:spPr bwMode="auto">
          <a:xfrm>
            <a:off x="2986878" y="428604"/>
            <a:ext cx="4682191" cy="5857916"/>
          </a:xfrm>
          <a:prstGeom prst="line">
            <a:avLst/>
          </a:prstGeom>
          <a:noFill/>
          <a:ln w="76200" cmpd="tri">
            <a:solidFill>
              <a:schemeClr val="accent1"/>
            </a:solidFill>
            <a:round/>
            <a:headEnd/>
            <a:tailEnd/>
          </a:ln>
          <a:effectLst/>
        </p:spPr>
        <p:txBody>
          <a:bodyPr lIns="91422" tIns="45711" rIns="91422" bIns="45711"/>
          <a:lstStyle/>
          <a:p>
            <a:endParaRPr lang="es-ES"/>
          </a:p>
        </p:txBody>
      </p:sp>
      <p:sp>
        <p:nvSpPr>
          <p:cNvPr id="10302" name="Line 62"/>
          <p:cNvSpPr>
            <a:spLocks noChangeShapeType="1"/>
          </p:cNvSpPr>
          <p:nvPr/>
        </p:nvSpPr>
        <p:spPr bwMode="auto">
          <a:xfrm flipV="1">
            <a:off x="7669071" y="1071548"/>
            <a:ext cx="2054034" cy="5234007"/>
          </a:xfrm>
          <a:prstGeom prst="line">
            <a:avLst/>
          </a:prstGeom>
          <a:noFill/>
          <a:ln w="76200" cmpd="tri">
            <a:solidFill>
              <a:schemeClr val="accent1"/>
            </a:solidFill>
            <a:round/>
            <a:headEnd/>
            <a:tailEnd/>
          </a:ln>
          <a:effectLst/>
        </p:spPr>
        <p:txBody>
          <a:bodyPr lIns="91422" tIns="45711" rIns="91422" bIns="45711"/>
          <a:lstStyle/>
          <a:p>
            <a:endParaRPr lang="es-ES"/>
          </a:p>
        </p:txBody>
      </p:sp>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10301"/>
                                        </p:tgtEl>
                                        <p:attrNameLst>
                                          <p:attrName>style.visibility</p:attrName>
                                        </p:attrNameLst>
                                      </p:cBhvr>
                                      <p:to>
                                        <p:strVal val="visible"/>
                                      </p:to>
                                    </p:set>
                                    <p:animEffect transition="in" filter="plus(in)">
                                      <p:cBhvr>
                                        <p:cTn id="7" dur="3000"/>
                                        <p:tgtEl>
                                          <p:spTgt spid="1030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0303"/>
                                        </p:tgtEl>
                                        <p:attrNameLst>
                                          <p:attrName>style.visibility</p:attrName>
                                        </p:attrNameLst>
                                      </p:cBhvr>
                                      <p:to>
                                        <p:strVal val="visible"/>
                                      </p:to>
                                    </p:set>
                                    <p:animEffect transition="in" filter="plus(in)">
                                      <p:cBhvr>
                                        <p:cTn id="10" dur="3000"/>
                                        <p:tgtEl>
                                          <p:spTgt spid="1030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300"/>
                                        </p:tgtEl>
                                        <p:attrNameLst>
                                          <p:attrName>style.visibility</p:attrName>
                                        </p:attrNameLst>
                                      </p:cBhvr>
                                      <p:to>
                                        <p:strVal val="visible"/>
                                      </p:to>
                                    </p:set>
                                    <p:animEffect transition="in" filter="plus(in)">
                                      <p:cBhvr>
                                        <p:cTn id="13" dur="3000"/>
                                        <p:tgtEl>
                                          <p:spTgt spid="1030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299"/>
                                        </p:tgtEl>
                                        <p:attrNameLst>
                                          <p:attrName>style.visibility</p:attrName>
                                        </p:attrNameLst>
                                      </p:cBhvr>
                                      <p:to>
                                        <p:strVal val="visible"/>
                                      </p:to>
                                    </p:set>
                                    <p:animEffect transition="in" filter="plus(in)">
                                      <p:cBhvr>
                                        <p:cTn id="16" dur="3000"/>
                                        <p:tgtEl>
                                          <p:spTgt spid="1029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0302"/>
                                        </p:tgtEl>
                                        <p:attrNameLst>
                                          <p:attrName>style.visibility</p:attrName>
                                        </p:attrNameLst>
                                      </p:cBhvr>
                                      <p:to>
                                        <p:strVal val="visible"/>
                                      </p:to>
                                    </p:set>
                                    <p:animEffect transition="in" filter="plus(in)">
                                      <p:cBhvr>
                                        <p:cTn id="19" dur="3000"/>
                                        <p:tgtEl>
                                          <p:spTgt spid="1030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304"/>
                                        </p:tgtEl>
                                        <p:attrNameLst>
                                          <p:attrName>style.visibility</p:attrName>
                                        </p:attrNameLst>
                                      </p:cBhvr>
                                      <p:to>
                                        <p:strVal val="visible"/>
                                      </p:to>
                                    </p:set>
                                    <p:animEffect transition="in" filter="plus(in)">
                                      <p:cBhvr>
                                        <p:cTn id="22" dur="3000"/>
                                        <p:tgtEl>
                                          <p:spTgt spid="10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9" grpId="0" animBg="1"/>
      <p:bldP spid="10301" grpId="0" animBg="1"/>
      <p:bldP spid="10303" grpId="0" animBg="1"/>
      <p:bldP spid="10304" grpId="0" animBg="1"/>
      <p:bldP spid="10300" grpId="0" animBg="1"/>
      <p:bldP spid="1030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ChangeArrowheads="1"/>
          </p:cNvSpPr>
          <p:nvPr/>
        </p:nvSpPr>
        <p:spPr bwMode="auto">
          <a:xfrm>
            <a:off x="968693" y="4929198"/>
            <a:ext cx="8637834" cy="1492716"/>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solidFill>
                  <a:schemeClr val="tx1"/>
                </a:solidFill>
                <a:effectLst/>
                <a:latin typeface="Agency FB" pitchFamily="34" charset="0"/>
                <a:cs typeface="Arial" pitchFamily="34" charset="0"/>
              </a:rPr>
              <a:t>Etiqueta Azteca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gency FB" pitchFamily="34" charset="0"/>
                <a:cs typeface="Arial" pitchFamily="34" charset="0"/>
              </a:rPr>
              <a:t>Estos besos son muy sabrosos, especialmente si se come chocolate previamente. Coloca un pequeño trozo de chocolate en la punta de la lengua, espera a que se derrita, y esparce el chocolate sobre la superficie de los labios de él o ella.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effectLst/>
                <a:latin typeface="Arial" pitchFamily="34" charset="0"/>
                <a:cs typeface="Arial" pitchFamily="34" charset="0"/>
                <a:hlinkClick r:id="rId2"/>
              </a:rPr>
              <a:t>  </a:t>
            </a:r>
            <a:endParaRPr kumimoji="0" lang="es-ES" sz="12700" b="0" i="0" u="none" strike="noStrike" cap="none" normalizeH="0" baseline="0" dirty="0" smtClean="0">
              <a:ln>
                <a:noFill/>
              </a:ln>
              <a:effectLst/>
              <a:latin typeface="Arial" pitchFamily="34" charset="0"/>
              <a:cs typeface="Arial" pitchFamily="34" charset="0"/>
            </a:endParaRPr>
          </a:p>
        </p:txBody>
      </p:sp>
      <p:pic>
        <p:nvPicPr>
          <p:cNvPr id="71682" name="Picture 2" descr="beso 4"/>
          <p:cNvPicPr>
            <a:picLocks noChangeAspect="1" noChangeArrowheads="1" noCrop="1"/>
          </p:cNvPicPr>
          <p:nvPr/>
        </p:nvPicPr>
        <p:blipFill>
          <a:blip r:embed="rId3"/>
          <a:srcRect/>
          <a:stretch>
            <a:fillRect/>
          </a:stretch>
        </p:blipFill>
        <p:spPr bwMode="auto">
          <a:xfrm>
            <a:off x="403602" y="285728"/>
            <a:ext cx="9664551" cy="4429156"/>
          </a:xfrm>
          <a:prstGeom prst="rect">
            <a:avLst/>
          </a:prstGeom>
          <a:noFill/>
        </p:spPr>
      </p:pic>
    </p:spTree>
  </p:cSld>
  <p:clrMapOvr>
    <a:masterClrMapping/>
  </p:clrMapOvr>
  <p:transition spd="slow" advTm="2100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Rectangle 6" descr="birm5"/>
          <p:cNvSpPr>
            <a:spLocks noChangeArrowheads="1"/>
          </p:cNvSpPr>
          <p:nvPr/>
        </p:nvSpPr>
        <p:spPr bwMode="auto">
          <a:xfrm>
            <a:off x="1422587" y="0"/>
            <a:ext cx="243975" cy="6859588"/>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dirty="0">
              <a:solidFill>
                <a:srgbClr val="FFC000"/>
              </a:solidFill>
            </a:endParaRPr>
          </a:p>
        </p:txBody>
      </p:sp>
      <p:sp>
        <p:nvSpPr>
          <p:cNvPr id="5127" name="Rectangle 7" descr="birm5"/>
          <p:cNvSpPr>
            <a:spLocks noChangeArrowheads="1"/>
          </p:cNvSpPr>
          <p:nvPr/>
        </p:nvSpPr>
        <p:spPr bwMode="auto">
          <a:xfrm>
            <a:off x="8799253" y="-1588"/>
            <a:ext cx="243975" cy="6859588"/>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a:p>
        </p:txBody>
      </p:sp>
      <p:sp>
        <p:nvSpPr>
          <p:cNvPr id="5128" name="Rectangle 8" descr="birm5"/>
          <p:cNvSpPr>
            <a:spLocks noChangeArrowheads="1"/>
          </p:cNvSpPr>
          <p:nvPr/>
        </p:nvSpPr>
        <p:spPr bwMode="auto">
          <a:xfrm>
            <a:off x="0" y="5891509"/>
            <a:ext cx="10333038" cy="288925"/>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a:p>
        </p:txBody>
      </p:sp>
      <p:sp>
        <p:nvSpPr>
          <p:cNvPr id="5129" name="Rectangle 9" descr="birm5"/>
          <p:cNvSpPr>
            <a:spLocks noChangeArrowheads="1"/>
          </p:cNvSpPr>
          <p:nvPr/>
        </p:nvSpPr>
        <p:spPr bwMode="auto">
          <a:xfrm>
            <a:off x="0" y="533890"/>
            <a:ext cx="10333038" cy="288925"/>
          </a:xfrm>
          <a:prstGeom prst="rect">
            <a:avLst/>
          </a:prstGeom>
          <a:solidFill>
            <a:srgbClr val="FFC000"/>
          </a:solidFill>
          <a:ln w="9525">
            <a:solidFill>
              <a:schemeClr val="tx1"/>
            </a:solidFill>
            <a:miter lim="800000"/>
            <a:headEnd/>
            <a:tailEnd/>
          </a:ln>
          <a:effectLst/>
        </p:spPr>
        <p:txBody>
          <a:bodyPr wrap="none" lIns="91422" tIns="45711" rIns="91422" bIns="45711" anchor="ctr"/>
          <a:lstStyle/>
          <a:p>
            <a:endParaRPr lang="es-ES" dirty="0">
              <a:solidFill>
                <a:srgbClr val="FF0000"/>
              </a:solidFill>
            </a:endParaRPr>
          </a:p>
        </p:txBody>
      </p:sp>
      <p:sp>
        <p:nvSpPr>
          <p:cNvPr id="15" name="AutoShape 11" descr="birm5"/>
          <p:cNvSpPr>
            <a:spLocks noChangeArrowheads="1"/>
          </p:cNvSpPr>
          <p:nvPr/>
        </p:nvSpPr>
        <p:spPr bwMode="auto">
          <a:xfrm>
            <a:off x="943854" y="267673"/>
            <a:ext cx="1139146" cy="1008063"/>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sp>
        <p:nvSpPr>
          <p:cNvPr id="16" name="AutoShape 11" descr="birm5"/>
          <p:cNvSpPr>
            <a:spLocks noChangeArrowheads="1"/>
          </p:cNvSpPr>
          <p:nvPr/>
        </p:nvSpPr>
        <p:spPr bwMode="auto">
          <a:xfrm>
            <a:off x="8333519" y="1"/>
            <a:ext cx="1139146" cy="1008063"/>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sp>
        <p:nvSpPr>
          <p:cNvPr id="17" name="AutoShape 11" descr="birm5"/>
          <p:cNvSpPr>
            <a:spLocks noChangeArrowheads="1"/>
          </p:cNvSpPr>
          <p:nvPr/>
        </p:nvSpPr>
        <p:spPr bwMode="auto">
          <a:xfrm>
            <a:off x="8426665" y="5592015"/>
            <a:ext cx="1139146" cy="1008063"/>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sp>
        <p:nvSpPr>
          <p:cNvPr id="18" name="AutoShape 11" descr="birm5"/>
          <p:cNvSpPr>
            <a:spLocks noChangeArrowheads="1"/>
          </p:cNvSpPr>
          <p:nvPr/>
        </p:nvSpPr>
        <p:spPr bwMode="auto">
          <a:xfrm>
            <a:off x="943854" y="5625292"/>
            <a:ext cx="1139146" cy="1008063"/>
          </a:xfrm>
          <a:prstGeom prst="star5">
            <a:avLst/>
          </a:prstGeom>
          <a:solidFill>
            <a:srgbClr val="FF0000"/>
          </a:solidFill>
          <a:ln w="9525">
            <a:solidFill>
              <a:srgbClr val="FFFFCC"/>
            </a:solidFill>
            <a:miter lim="800000"/>
            <a:headEnd/>
            <a:tailEnd/>
          </a:ln>
          <a:effectLst/>
        </p:spPr>
        <p:txBody>
          <a:bodyPr wrap="none" lIns="91422" tIns="45711" rIns="91422" bIns="45711" anchor="ctr"/>
          <a:lstStyle/>
          <a:p>
            <a:pPr algn="ctr"/>
            <a:endParaRPr lang="es-ES" dirty="0">
              <a:solidFill>
                <a:srgbClr val="FF0000"/>
              </a:solidFill>
            </a:endParaRPr>
          </a:p>
        </p:txBody>
      </p:sp>
      <p:pic>
        <p:nvPicPr>
          <p:cNvPr id="12" name="Picture 2" descr="C:\Documents and Settings\Dell\Escritorio\291582.jpg"/>
          <p:cNvPicPr>
            <a:picLocks noChangeAspect="1" noChangeArrowheads="1"/>
          </p:cNvPicPr>
          <p:nvPr/>
        </p:nvPicPr>
        <p:blipFill>
          <a:blip r:embed="rId2"/>
          <a:srcRect/>
          <a:stretch>
            <a:fillRect/>
          </a:stretch>
        </p:blipFill>
        <p:spPr bwMode="auto">
          <a:xfrm>
            <a:off x="1657980" y="800106"/>
            <a:ext cx="7172322" cy="5135512"/>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512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129"/>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127"/>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5128"/>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15"/>
                                        </p:tgtEl>
                                        <p:attrNameLst>
                                          <p:attrName>r</p:attrName>
                                        </p:attrNameLst>
                                      </p:cBhvr>
                                    </p:animRot>
                                  </p:childTnLst>
                                </p:cTn>
                              </p:par>
                              <p:par>
                                <p:cTn id="15" presetID="8" presetClass="emph" presetSubtype="0" fill="hold" grpId="0" nodeType="withEffect">
                                  <p:stCondLst>
                                    <p:cond delay="0"/>
                                  </p:stCondLst>
                                  <p:childTnLst>
                                    <p:animRot by="21600000">
                                      <p:cBhvr>
                                        <p:cTn id="16" dur="3000" fill="hold"/>
                                        <p:tgtEl>
                                          <p:spTgt spid="16"/>
                                        </p:tgtEl>
                                        <p:attrNameLst>
                                          <p:attrName>r</p:attrName>
                                        </p:attrNameLst>
                                      </p:cBhvr>
                                    </p:animRot>
                                  </p:childTnLst>
                                </p:cTn>
                              </p:par>
                              <p:par>
                                <p:cTn id="17" presetID="8" presetClass="emph" presetSubtype="0" fill="hold" grpId="0" nodeType="withEffect">
                                  <p:stCondLst>
                                    <p:cond delay="0"/>
                                  </p:stCondLst>
                                  <p:childTnLst>
                                    <p:animRot by="21600000">
                                      <p:cBhvr>
                                        <p:cTn id="18" dur="3000" fill="hold"/>
                                        <p:tgtEl>
                                          <p:spTgt spid="17"/>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18"/>
                                        </p:tgtEl>
                                        <p:attrNameLst>
                                          <p:attrName>r</p:attrName>
                                        </p:attrNameLst>
                                      </p:cBhvr>
                                    </p:animRot>
                                  </p:childTnLst>
                                </p:cTn>
                              </p:par>
                              <p:par>
                                <p:cTn id="21" presetID="17"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0" fill="hold"/>
                                        <p:tgtEl>
                                          <p:spTgt spid="12"/>
                                        </p:tgtEl>
                                        <p:attrNameLst>
                                          <p:attrName>ppt_w</p:attrName>
                                        </p:attrNameLst>
                                      </p:cBhvr>
                                      <p:tavLst>
                                        <p:tav tm="0">
                                          <p:val>
                                            <p:fltVal val="0"/>
                                          </p:val>
                                        </p:tav>
                                        <p:tav tm="100000">
                                          <p:val>
                                            <p:strVal val="#ppt_w"/>
                                          </p:val>
                                        </p:tav>
                                      </p:tavLst>
                                    </p:anim>
                                    <p:anim calcmode="lin" valueType="num">
                                      <p:cBhvr>
                                        <p:cTn id="24"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nimBg="1"/>
      <p:bldP spid="5127" grpId="0" animBg="1"/>
      <p:bldP spid="5128" grpId="0" animBg="1"/>
      <p:bldP spid="5129" grpId="0" animBg="1"/>
      <p:bldP spid="15" grpId="0" animBg="1"/>
      <p:bldP spid="16" grpId="0" animBg="1"/>
      <p:bldP spid="17" grpId="0"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lola-derek-besos-de-parejas-andy-barter-11.jpg"/>
          <p:cNvPicPr>
            <a:picLocks noChangeAspect="1" noChangeArrowheads="1"/>
          </p:cNvPicPr>
          <p:nvPr/>
        </p:nvPicPr>
        <p:blipFill>
          <a:blip r:embed="rId2"/>
          <a:srcRect/>
          <a:stretch>
            <a:fillRect/>
          </a:stretch>
        </p:blipFill>
        <p:spPr bwMode="auto">
          <a:xfrm>
            <a:off x="0" y="0"/>
            <a:ext cx="10333038" cy="6858000"/>
          </a:xfrm>
          <a:prstGeom prst="rect">
            <a:avLst/>
          </a:prstGeom>
          <a:noFill/>
        </p:spPr>
      </p:pic>
      <p:sp>
        <p:nvSpPr>
          <p:cNvPr id="16" name="15 Rectángulo"/>
          <p:cNvSpPr>
            <a:spLocks noChangeArrowheads="1"/>
          </p:cNvSpPr>
          <p:nvPr/>
        </p:nvSpPr>
        <p:spPr bwMode="auto">
          <a:xfrm>
            <a:off x="0" y="0"/>
            <a:ext cx="10333038" cy="6858000"/>
          </a:xfrm>
          <a:prstGeom prst="rect">
            <a:avLst/>
          </a:prstGeom>
          <a:solidFill>
            <a:srgbClr val="FF8A15">
              <a:alpha val="49803"/>
            </a:srgbClr>
          </a:solidFill>
          <a:ln w="25400" algn="ctr">
            <a:noFill/>
            <a:miter lim="800000"/>
            <a:headEnd/>
            <a:tailEnd/>
          </a:ln>
        </p:spPr>
        <p:txBody>
          <a:bodyPr lIns="91422" tIns="45711" rIns="91422" bIns="45711" anchor="ctr"/>
          <a:lstStyle/>
          <a:p>
            <a:pPr algn="ctr">
              <a:defRPr/>
            </a:pPr>
            <a:endParaRPr lang="es-ES">
              <a:solidFill>
                <a:schemeClr val="lt1"/>
              </a:solidFill>
              <a:latin typeface="+mn-lt"/>
              <a:cs typeface="+mn-cs"/>
            </a:endParaRPr>
          </a:p>
        </p:txBody>
      </p:sp>
      <p:sp>
        <p:nvSpPr>
          <p:cNvPr id="17" name="16 Rectángulo"/>
          <p:cNvSpPr>
            <a:spLocks noChangeArrowheads="1"/>
          </p:cNvSpPr>
          <p:nvPr/>
        </p:nvSpPr>
        <p:spPr bwMode="auto">
          <a:xfrm>
            <a:off x="0" y="0"/>
            <a:ext cx="10333038" cy="6858000"/>
          </a:xfrm>
          <a:prstGeom prst="rect">
            <a:avLst/>
          </a:prstGeom>
          <a:solidFill>
            <a:srgbClr val="00FFFF">
              <a:alpha val="49803"/>
            </a:srgbClr>
          </a:solidFill>
          <a:ln w="25400" algn="ctr">
            <a:noFill/>
            <a:miter lim="800000"/>
            <a:headEnd/>
            <a:tailEnd/>
          </a:ln>
        </p:spPr>
        <p:txBody>
          <a:bodyPr lIns="91422" tIns="45711" rIns="91422" bIns="45711" anchor="ctr"/>
          <a:lstStyle/>
          <a:p>
            <a:pPr algn="ctr">
              <a:defRPr/>
            </a:pPr>
            <a:endParaRPr lang="es-ES">
              <a:solidFill>
                <a:schemeClr val="lt1"/>
              </a:solidFill>
              <a:latin typeface="+mn-lt"/>
              <a:cs typeface="+mn-cs"/>
            </a:endParaRPr>
          </a:p>
        </p:txBody>
      </p:sp>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6"/>
                                        </p:tgtEl>
                                      </p:cBhvr>
                                    </p:animEffect>
                                    <p:set>
                                      <p:cBhvr>
                                        <p:cTn id="7" dur="1" fill="hold">
                                          <p:stCondLst>
                                            <p:cond delay="4999"/>
                                          </p:stCondLst>
                                        </p:cTn>
                                        <p:tgtEl>
                                          <p:spTgt spid="1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1"/>
          <p:cNvSpPr>
            <a:spLocks noChangeArrowheads="1"/>
          </p:cNvSpPr>
          <p:nvPr/>
        </p:nvSpPr>
        <p:spPr bwMode="auto">
          <a:xfrm>
            <a:off x="807238" y="4786323"/>
            <a:ext cx="8557107" cy="1800493"/>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solidFill>
                  <a:schemeClr val="tx1"/>
                </a:solidFill>
                <a:effectLst/>
                <a:latin typeface="Agency FB" pitchFamily="34" charset="0"/>
                <a:cs typeface="Arial" pitchFamily="34" charset="0"/>
              </a:rPr>
              <a:t>Beso Sellado y Quemado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gency FB" pitchFamily="34" charset="0"/>
                <a:cs typeface="Arial" pitchFamily="34" charset="0"/>
              </a:rPr>
              <a:t>Prepara el hielo y la pimienta. Aquí las sensaciones se van a los extremos. Pon una gota de salsa picante en tus labios y besa lentamente a tu pareja. Una vez que empiece a quemar, el hielo entra en juego, o mejor dicho entre tus labios y participa en el intercambio de caricias de manera encantadora. </a:t>
            </a:r>
            <a:endParaRPr kumimoji="0" lang="es-ES" sz="2000" b="1" i="1" u="none" strike="noStrike" cap="none" normalizeH="0" baseline="0" dirty="0" smtClean="0">
              <a:ln>
                <a:noFill/>
              </a:ln>
              <a:solidFill>
                <a:schemeClr val="tx1"/>
              </a:solidFill>
              <a:effectLst/>
              <a:latin typeface="Agency FB" pitchFamily="34" charset="0"/>
              <a:cs typeface="Arial" pitchFamily="34" charset="0"/>
              <a:hlinkClick r:id="rId2"/>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solidFill>
                  <a:schemeClr val="tx1"/>
                </a:solidFill>
                <a:effectLst/>
                <a:latin typeface="Arial" pitchFamily="34" charset="0"/>
                <a:cs typeface="Arial" pitchFamily="34" charset="0"/>
                <a:hlinkClick r:id="rId2"/>
              </a:rPr>
              <a:t>  </a:t>
            </a:r>
            <a:endParaRPr kumimoji="0" lang="es-ES" sz="9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3730" name="Picture 2" descr="Beso 5"/>
          <p:cNvPicPr>
            <a:picLocks noChangeAspect="1" noChangeArrowheads="1" noCrop="1"/>
          </p:cNvPicPr>
          <p:nvPr/>
        </p:nvPicPr>
        <p:blipFill>
          <a:blip r:embed="rId3"/>
          <a:srcRect/>
          <a:stretch>
            <a:fillRect/>
          </a:stretch>
        </p:blipFill>
        <p:spPr bwMode="auto">
          <a:xfrm>
            <a:off x="565056" y="285728"/>
            <a:ext cx="8960744" cy="4414753"/>
          </a:xfrm>
          <a:prstGeom prst="rect">
            <a:avLst/>
          </a:prstGeom>
          <a:noFill/>
        </p:spPr>
      </p:pic>
    </p:spTree>
  </p:cSld>
  <p:clrMapOvr>
    <a:masterClrMapping/>
  </p:clrMapOvr>
  <p:transition spd="slow" advTm="21000">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areja-enamorados_"/>
          <p:cNvPicPr>
            <a:picLocks noChangeAspect="1" noChangeArrowheads="1"/>
          </p:cNvPicPr>
          <p:nvPr/>
        </p:nvPicPr>
        <p:blipFill>
          <a:blip r:embed="rId2"/>
          <a:srcRect/>
          <a:stretch>
            <a:fillRect/>
          </a:stretch>
        </p:blipFill>
        <p:spPr bwMode="auto">
          <a:xfrm>
            <a:off x="0" y="-437114"/>
            <a:ext cx="10333038" cy="7295114"/>
          </a:xfrm>
          <a:prstGeom prst="rect">
            <a:avLst/>
          </a:prstGeom>
          <a:noFill/>
          <a:ln w="9525">
            <a:noFill/>
            <a:miter lim="800000"/>
            <a:headEnd/>
            <a:tailEnd/>
          </a:ln>
        </p:spPr>
      </p:pic>
    </p:spTree>
  </p:cSld>
  <p:clrMapOvr>
    <a:masterClrMapping/>
  </p:clrMapOvr>
  <p:transition spd="slow" advTm="7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MOR HACER\wasserrose.gif"/>
          <p:cNvPicPr>
            <a:picLocks noChangeAspect="1" noChangeArrowheads="1" noCrop="1"/>
          </p:cNvPicPr>
          <p:nvPr/>
        </p:nvPicPr>
        <p:blipFill>
          <a:blip r:embed="rId2"/>
          <a:srcRect/>
          <a:stretch>
            <a:fillRect/>
          </a:stretch>
        </p:blipFill>
        <p:spPr bwMode="auto">
          <a:xfrm flipH="1">
            <a:off x="0" y="1"/>
            <a:ext cx="11056498" cy="7274199"/>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BESOS\Besos-de-amor.jpg"/>
          <p:cNvPicPr>
            <a:picLocks noChangeAspect="1" noChangeArrowheads="1"/>
          </p:cNvPicPr>
          <p:nvPr/>
        </p:nvPicPr>
        <p:blipFill>
          <a:blip r:embed="rId2" cstate="email"/>
          <a:srcRect/>
          <a:stretch>
            <a:fillRect/>
          </a:stretch>
        </p:blipFill>
        <p:spPr bwMode="auto">
          <a:xfrm>
            <a:off x="0" y="-331316"/>
            <a:ext cx="10333038" cy="7189317"/>
          </a:xfrm>
          <a:prstGeom prst="rect">
            <a:avLst/>
          </a:prstGeom>
          <a:noFill/>
        </p:spPr>
      </p:pic>
      <p:pic>
        <p:nvPicPr>
          <p:cNvPr id="3" name="Picture 2" descr="C:\Documents and Settings\Dell\Escritorio\AMOR HACER\wasserrose.gif"/>
          <p:cNvPicPr>
            <a:picLocks noChangeAspect="1" noChangeArrowheads="1" noCrop="1"/>
          </p:cNvPicPr>
          <p:nvPr/>
        </p:nvPicPr>
        <p:blipFill>
          <a:blip r:embed="rId3"/>
          <a:srcRect/>
          <a:stretch>
            <a:fillRect/>
          </a:stretch>
        </p:blipFill>
        <p:spPr bwMode="auto">
          <a:xfrm flipH="1">
            <a:off x="0" y="-416199"/>
            <a:ext cx="11056498" cy="7274199"/>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after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1" name="Line 9"/>
          <p:cNvSpPr>
            <a:spLocks noChangeShapeType="1"/>
          </p:cNvSpPr>
          <p:nvPr/>
        </p:nvSpPr>
        <p:spPr bwMode="auto">
          <a:xfrm flipH="1">
            <a:off x="0" y="981076"/>
            <a:ext cx="2563527" cy="5876925"/>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3" name="Line 11"/>
          <p:cNvSpPr>
            <a:spLocks noChangeShapeType="1"/>
          </p:cNvSpPr>
          <p:nvPr/>
        </p:nvSpPr>
        <p:spPr bwMode="auto">
          <a:xfrm flipH="1" flipV="1">
            <a:off x="0" y="0"/>
            <a:ext cx="2563527" cy="5734050"/>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4" name="Line 12"/>
          <p:cNvSpPr>
            <a:spLocks noChangeShapeType="1"/>
          </p:cNvSpPr>
          <p:nvPr/>
        </p:nvSpPr>
        <p:spPr bwMode="auto">
          <a:xfrm>
            <a:off x="0" y="1"/>
            <a:ext cx="7852033" cy="1052513"/>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5" name="Line 13"/>
          <p:cNvSpPr>
            <a:spLocks noChangeShapeType="1"/>
          </p:cNvSpPr>
          <p:nvPr/>
        </p:nvSpPr>
        <p:spPr bwMode="auto">
          <a:xfrm flipV="1">
            <a:off x="2563527" y="2"/>
            <a:ext cx="7769511" cy="981075"/>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6" name="Line 14"/>
          <p:cNvSpPr>
            <a:spLocks noChangeShapeType="1"/>
          </p:cNvSpPr>
          <p:nvPr/>
        </p:nvSpPr>
        <p:spPr bwMode="auto">
          <a:xfrm>
            <a:off x="7852033" y="1052515"/>
            <a:ext cx="2481005" cy="5805487"/>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7" name="Line 15"/>
          <p:cNvSpPr>
            <a:spLocks noChangeShapeType="1"/>
          </p:cNvSpPr>
          <p:nvPr/>
        </p:nvSpPr>
        <p:spPr bwMode="auto">
          <a:xfrm flipV="1">
            <a:off x="7911253" y="71438"/>
            <a:ext cx="2341060" cy="5572140"/>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8" name="Line 16"/>
          <p:cNvSpPr>
            <a:spLocks noChangeShapeType="1"/>
          </p:cNvSpPr>
          <p:nvPr/>
        </p:nvSpPr>
        <p:spPr bwMode="auto">
          <a:xfrm>
            <a:off x="2563527" y="5661027"/>
            <a:ext cx="7769511" cy="1196975"/>
          </a:xfrm>
          <a:prstGeom prst="line">
            <a:avLst/>
          </a:prstGeom>
          <a:noFill/>
          <a:ln w="76200" cmpd="tri">
            <a:solidFill>
              <a:srgbClr val="002EC0"/>
            </a:solidFill>
            <a:round/>
            <a:headEnd/>
            <a:tailEnd/>
          </a:ln>
          <a:effectLst/>
        </p:spPr>
        <p:txBody>
          <a:bodyPr lIns="91422" tIns="45711" rIns="91422" bIns="45711"/>
          <a:lstStyle/>
          <a:p>
            <a:endParaRPr lang="es-ES"/>
          </a:p>
        </p:txBody>
      </p:sp>
      <p:sp>
        <p:nvSpPr>
          <p:cNvPr id="3089" name="Line 17"/>
          <p:cNvSpPr>
            <a:spLocks noChangeShapeType="1"/>
          </p:cNvSpPr>
          <p:nvPr/>
        </p:nvSpPr>
        <p:spPr bwMode="auto">
          <a:xfrm flipV="1">
            <a:off x="39468" y="5572141"/>
            <a:ext cx="7952512" cy="1214423"/>
          </a:xfrm>
          <a:prstGeom prst="line">
            <a:avLst/>
          </a:prstGeom>
          <a:noFill/>
          <a:ln w="76200" cmpd="tri">
            <a:solidFill>
              <a:srgbClr val="002EC0"/>
            </a:solidFill>
            <a:round/>
            <a:headEnd/>
            <a:tailEnd/>
          </a:ln>
          <a:effectLst/>
        </p:spPr>
        <p:txBody>
          <a:bodyPr lIns="91422" tIns="45711" rIns="91422" bIns="45711"/>
          <a:lstStyle/>
          <a:p>
            <a:endParaRPr lang="es-ES"/>
          </a:p>
        </p:txBody>
      </p:sp>
      <p:pic>
        <p:nvPicPr>
          <p:cNvPr id="3074" name="Picture 2" descr="C:\Documents and Settings\Dell\Escritorio\BESOS\dar-buenos-besos.jpg"/>
          <p:cNvPicPr>
            <a:picLocks noChangeAspect="1" noChangeArrowheads="1"/>
          </p:cNvPicPr>
          <p:nvPr/>
        </p:nvPicPr>
        <p:blipFill>
          <a:blip r:embed="rId3"/>
          <a:srcRect/>
          <a:stretch>
            <a:fillRect/>
          </a:stretch>
        </p:blipFill>
        <p:spPr bwMode="auto">
          <a:xfrm>
            <a:off x="2583241" y="1071546"/>
            <a:ext cx="5328010" cy="4500594"/>
          </a:xfrm>
          <a:prstGeom prst="rect">
            <a:avLst/>
          </a:prstGeom>
          <a:noFill/>
          <a:ln w="63500">
            <a:solidFill>
              <a:schemeClr val="accent1">
                <a:lumMod val="75000"/>
              </a:schemeClr>
            </a:solidFill>
          </a:ln>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084"/>
                                        </p:tgtEl>
                                        <p:attrNameLst>
                                          <p:attrName>style.visibility</p:attrName>
                                        </p:attrNameLst>
                                      </p:cBhvr>
                                      <p:to>
                                        <p:strVal val="visible"/>
                                      </p:to>
                                    </p:set>
                                    <p:animEffect transition="in" filter="plus(in)">
                                      <p:cBhvr>
                                        <p:cTn id="7" dur="3000"/>
                                        <p:tgtEl>
                                          <p:spTgt spid="308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085"/>
                                        </p:tgtEl>
                                        <p:attrNameLst>
                                          <p:attrName>style.visibility</p:attrName>
                                        </p:attrNameLst>
                                      </p:cBhvr>
                                      <p:to>
                                        <p:strVal val="visible"/>
                                      </p:to>
                                    </p:set>
                                    <p:animEffect transition="in" filter="plus(in)">
                                      <p:cBhvr>
                                        <p:cTn id="10" dur="3000"/>
                                        <p:tgtEl>
                                          <p:spTgt spid="308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3087"/>
                                        </p:tgtEl>
                                        <p:attrNameLst>
                                          <p:attrName>style.visibility</p:attrName>
                                        </p:attrNameLst>
                                      </p:cBhvr>
                                      <p:to>
                                        <p:strVal val="visible"/>
                                      </p:to>
                                    </p:set>
                                    <p:animEffect transition="in" filter="plus(in)">
                                      <p:cBhvr>
                                        <p:cTn id="13" dur="3000"/>
                                        <p:tgtEl>
                                          <p:spTgt spid="308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3086"/>
                                        </p:tgtEl>
                                        <p:attrNameLst>
                                          <p:attrName>style.visibility</p:attrName>
                                        </p:attrNameLst>
                                      </p:cBhvr>
                                      <p:to>
                                        <p:strVal val="visible"/>
                                      </p:to>
                                    </p:set>
                                    <p:animEffect transition="in" filter="plus(in)">
                                      <p:cBhvr>
                                        <p:cTn id="16" dur="3000"/>
                                        <p:tgtEl>
                                          <p:spTgt spid="308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3089"/>
                                        </p:tgtEl>
                                        <p:attrNameLst>
                                          <p:attrName>style.visibility</p:attrName>
                                        </p:attrNameLst>
                                      </p:cBhvr>
                                      <p:to>
                                        <p:strVal val="visible"/>
                                      </p:to>
                                    </p:set>
                                    <p:animEffect transition="in" filter="plus(in)">
                                      <p:cBhvr>
                                        <p:cTn id="19" dur="3000"/>
                                        <p:tgtEl>
                                          <p:spTgt spid="308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3088"/>
                                        </p:tgtEl>
                                        <p:attrNameLst>
                                          <p:attrName>style.visibility</p:attrName>
                                        </p:attrNameLst>
                                      </p:cBhvr>
                                      <p:to>
                                        <p:strVal val="visible"/>
                                      </p:to>
                                    </p:set>
                                    <p:animEffect transition="in" filter="plus(in)">
                                      <p:cBhvr>
                                        <p:cTn id="22" dur="3000"/>
                                        <p:tgtEl>
                                          <p:spTgt spid="3088"/>
                                        </p:tgtEl>
                                      </p:cBhvr>
                                    </p:animEffect>
                                  </p:childTnLst>
                                </p:cTn>
                              </p:par>
                              <p:par>
                                <p:cTn id="23" presetID="13" presetClass="entr" presetSubtype="16" fill="hold" grpId="1" nodeType="withEffect">
                                  <p:stCondLst>
                                    <p:cond delay="0"/>
                                  </p:stCondLst>
                                  <p:childTnLst>
                                    <p:set>
                                      <p:cBhvr>
                                        <p:cTn id="24" dur="1" fill="hold">
                                          <p:stCondLst>
                                            <p:cond delay="0"/>
                                          </p:stCondLst>
                                        </p:cTn>
                                        <p:tgtEl>
                                          <p:spTgt spid="3084"/>
                                        </p:tgtEl>
                                        <p:attrNameLst>
                                          <p:attrName>style.visibility</p:attrName>
                                        </p:attrNameLst>
                                      </p:cBhvr>
                                      <p:to>
                                        <p:strVal val="visible"/>
                                      </p:to>
                                    </p:set>
                                    <p:animEffect transition="in" filter="plus(in)">
                                      <p:cBhvr>
                                        <p:cTn id="25" dur="3000"/>
                                        <p:tgtEl>
                                          <p:spTgt spid="3084"/>
                                        </p:tgtEl>
                                      </p:cBhvr>
                                    </p:animEffect>
                                  </p:childTnLst>
                                </p:cTn>
                              </p:par>
                              <p:par>
                                <p:cTn id="26" presetID="13" presetClass="entr" presetSubtype="16" fill="hold" grpId="1" nodeType="withEffect">
                                  <p:stCondLst>
                                    <p:cond delay="0"/>
                                  </p:stCondLst>
                                  <p:childTnLst>
                                    <p:set>
                                      <p:cBhvr>
                                        <p:cTn id="27" dur="1" fill="hold">
                                          <p:stCondLst>
                                            <p:cond delay="0"/>
                                          </p:stCondLst>
                                        </p:cTn>
                                        <p:tgtEl>
                                          <p:spTgt spid="3085"/>
                                        </p:tgtEl>
                                        <p:attrNameLst>
                                          <p:attrName>style.visibility</p:attrName>
                                        </p:attrNameLst>
                                      </p:cBhvr>
                                      <p:to>
                                        <p:strVal val="visible"/>
                                      </p:to>
                                    </p:set>
                                    <p:animEffect transition="in" filter="plus(in)">
                                      <p:cBhvr>
                                        <p:cTn id="28" dur="3000"/>
                                        <p:tgtEl>
                                          <p:spTgt spid="3085"/>
                                        </p:tgtEl>
                                      </p:cBhvr>
                                    </p:animEffect>
                                  </p:childTnLst>
                                </p:cTn>
                              </p:par>
                              <p:par>
                                <p:cTn id="29" presetID="13" presetClass="entr" presetSubtype="16" fill="hold" grpId="1" nodeType="withEffect">
                                  <p:stCondLst>
                                    <p:cond delay="0"/>
                                  </p:stCondLst>
                                  <p:childTnLst>
                                    <p:set>
                                      <p:cBhvr>
                                        <p:cTn id="30" dur="1" fill="hold">
                                          <p:stCondLst>
                                            <p:cond delay="0"/>
                                          </p:stCondLst>
                                        </p:cTn>
                                        <p:tgtEl>
                                          <p:spTgt spid="3087"/>
                                        </p:tgtEl>
                                        <p:attrNameLst>
                                          <p:attrName>style.visibility</p:attrName>
                                        </p:attrNameLst>
                                      </p:cBhvr>
                                      <p:to>
                                        <p:strVal val="visible"/>
                                      </p:to>
                                    </p:set>
                                    <p:animEffect transition="in" filter="plus(in)">
                                      <p:cBhvr>
                                        <p:cTn id="31" dur="3000"/>
                                        <p:tgtEl>
                                          <p:spTgt spid="3087"/>
                                        </p:tgtEl>
                                      </p:cBhvr>
                                    </p:animEffect>
                                  </p:childTnLst>
                                </p:cTn>
                              </p:par>
                              <p:par>
                                <p:cTn id="32" presetID="13" presetClass="entr" presetSubtype="16" fill="hold" grpId="1" nodeType="withEffect">
                                  <p:stCondLst>
                                    <p:cond delay="0"/>
                                  </p:stCondLst>
                                  <p:childTnLst>
                                    <p:set>
                                      <p:cBhvr>
                                        <p:cTn id="33" dur="1" fill="hold">
                                          <p:stCondLst>
                                            <p:cond delay="0"/>
                                          </p:stCondLst>
                                        </p:cTn>
                                        <p:tgtEl>
                                          <p:spTgt spid="3086"/>
                                        </p:tgtEl>
                                        <p:attrNameLst>
                                          <p:attrName>style.visibility</p:attrName>
                                        </p:attrNameLst>
                                      </p:cBhvr>
                                      <p:to>
                                        <p:strVal val="visible"/>
                                      </p:to>
                                    </p:set>
                                    <p:animEffect transition="in" filter="plus(in)">
                                      <p:cBhvr>
                                        <p:cTn id="34" dur="3000"/>
                                        <p:tgtEl>
                                          <p:spTgt spid="308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3089"/>
                                        </p:tgtEl>
                                        <p:attrNameLst>
                                          <p:attrName>style.visibility</p:attrName>
                                        </p:attrNameLst>
                                      </p:cBhvr>
                                      <p:to>
                                        <p:strVal val="visible"/>
                                      </p:to>
                                    </p:set>
                                    <p:animEffect transition="in" filter="plus(in)">
                                      <p:cBhvr>
                                        <p:cTn id="37" dur="3000"/>
                                        <p:tgtEl>
                                          <p:spTgt spid="3089"/>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3088"/>
                                        </p:tgtEl>
                                        <p:attrNameLst>
                                          <p:attrName>style.visibility</p:attrName>
                                        </p:attrNameLst>
                                      </p:cBhvr>
                                      <p:to>
                                        <p:strVal val="visible"/>
                                      </p:to>
                                    </p:set>
                                    <p:animEffect transition="in" filter="plus(in)">
                                      <p:cBhvr>
                                        <p:cTn id="40" dur="3000"/>
                                        <p:tgtEl>
                                          <p:spTgt spid="308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3083"/>
                                        </p:tgtEl>
                                        <p:attrNameLst>
                                          <p:attrName>style.visibility</p:attrName>
                                        </p:attrNameLst>
                                      </p:cBhvr>
                                      <p:to>
                                        <p:strVal val="visible"/>
                                      </p:to>
                                    </p:set>
                                    <p:animEffect transition="in" filter="plus(in)">
                                      <p:cBhvr>
                                        <p:cTn id="43" dur="3000"/>
                                        <p:tgtEl>
                                          <p:spTgt spid="3083"/>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plus(in)">
                                      <p:cBhvr>
                                        <p:cTn id="46" dur="3000"/>
                                        <p:tgtEl>
                                          <p:spTgt spid="3081"/>
                                        </p:tgtEl>
                                      </p:cBhvr>
                                    </p:animEffect>
                                  </p:childTnLst>
                                </p:cTn>
                              </p:par>
                              <p:par>
                                <p:cTn id="47" presetID="21" presetClass="entr" presetSubtype="8" fill="hold" nodeType="withEffect">
                                  <p:stCondLst>
                                    <p:cond delay="0"/>
                                  </p:stCondLst>
                                  <p:childTnLst>
                                    <p:set>
                                      <p:cBhvr>
                                        <p:cTn id="48" dur="1" fill="hold">
                                          <p:stCondLst>
                                            <p:cond delay="0"/>
                                          </p:stCondLst>
                                        </p:cTn>
                                        <p:tgtEl>
                                          <p:spTgt spid="3074"/>
                                        </p:tgtEl>
                                        <p:attrNameLst>
                                          <p:attrName>style.visibility</p:attrName>
                                        </p:attrNameLst>
                                      </p:cBhvr>
                                      <p:to>
                                        <p:strVal val="visible"/>
                                      </p:to>
                                    </p:set>
                                    <p:animEffect transition="in" filter="wheel(8)">
                                      <p:cBhvr>
                                        <p:cTn id="49"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animBg="1"/>
      <p:bldP spid="3083" grpId="0" animBg="1"/>
      <p:bldP spid="3084" grpId="0" animBg="1"/>
      <p:bldP spid="3084" grpId="1" animBg="1"/>
      <p:bldP spid="3085" grpId="0" animBg="1"/>
      <p:bldP spid="3085" grpId="1" animBg="1"/>
      <p:bldP spid="3086" grpId="0" animBg="1"/>
      <p:bldP spid="3086" grpId="1" animBg="1"/>
      <p:bldP spid="3087" grpId="0" animBg="1"/>
      <p:bldP spid="3087" grpId="1" animBg="1"/>
      <p:bldP spid="3088" grpId="0" animBg="1"/>
      <p:bldP spid="3088" grpId="1" animBg="1"/>
      <p:bldP spid="3089" grpId="0" animBg="1"/>
      <p:bldP spid="3089"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0875" y="5214950"/>
            <a:ext cx="7669105" cy="1446550"/>
          </a:xfrm>
          <a:prstGeom prst="rect">
            <a:avLst/>
          </a:prstGeom>
        </p:spPr>
        <p:txBody>
          <a:bodyPr wrap="square">
            <a:spAutoFit/>
          </a:bodyPr>
          <a:lstStyle/>
          <a:p>
            <a:r>
              <a:rPr lang="es-ES" sz="2800" b="1" i="1" dirty="0" smtClean="0">
                <a:latin typeface="Agency FB" pitchFamily="34" charset="0"/>
              </a:rPr>
              <a:t>Beso del Pecho</a:t>
            </a:r>
          </a:p>
          <a:p>
            <a:r>
              <a:rPr lang="es-ES" sz="2000" b="1" i="1" dirty="0" smtClean="0">
                <a:latin typeface="Agency FB" pitchFamily="34" charset="0"/>
              </a:rPr>
              <a:t>Toque suavemente los pechos con los labios humedecido e intensificando la presión gradualmente. Para hacer más interesante el clima, toma sus pezones con tus dientes. Puede prolongarse hasta el orgasmo.</a:t>
            </a:r>
            <a:endParaRPr lang="es-ES" sz="2000" b="1" i="1" dirty="0">
              <a:latin typeface="Agency FB" pitchFamily="34" charset="0"/>
            </a:endParaRPr>
          </a:p>
        </p:txBody>
      </p:sp>
      <p:pic>
        <p:nvPicPr>
          <p:cNvPr id="4" name="Picture 2" descr="Beneficios de besar"/>
          <p:cNvPicPr>
            <a:picLocks noChangeAspect="1" noChangeArrowheads="1"/>
          </p:cNvPicPr>
          <p:nvPr/>
        </p:nvPicPr>
        <p:blipFill>
          <a:blip r:embed="rId2"/>
          <a:srcRect/>
          <a:stretch>
            <a:fillRect/>
          </a:stretch>
        </p:blipFill>
        <p:spPr bwMode="auto">
          <a:xfrm>
            <a:off x="403601" y="500042"/>
            <a:ext cx="9525836" cy="4572032"/>
          </a:xfrm>
          <a:prstGeom prst="rect">
            <a:avLst/>
          </a:prstGeom>
          <a:noFill/>
        </p:spPr>
      </p:pic>
    </p:spTree>
  </p:cSld>
  <p:clrMapOvr>
    <a:masterClrMapping/>
  </p:clrMapOvr>
  <p:transition spd="slow" advTm="21000">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FONDO ROSA.gif"/>
          <p:cNvPicPr>
            <a:picLocks noChangeAspect="1"/>
          </p:cNvPicPr>
          <p:nvPr/>
        </p:nvPicPr>
        <p:blipFill>
          <a:blip r:embed="rId2"/>
          <a:stretch>
            <a:fillRect/>
          </a:stretch>
        </p:blipFill>
        <p:spPr>
          <a:xfrm>
            <a:off x="-484400" y="-500090"/>
            <a:ext cx="13454570" cy="8286832"/>
          </a:xfrm>
          <a:prstGeom prst="rect">
            <a:avLst/>
          </a:prstGeom>
          <a:ln>
            <a:solidFill>
              <a:srgbClr val="FF0000"/>
            </a:solidFill>
          </a:ln>
        </p:spPr>
      </p:pic>
      <p:sp>
        <p:nvSpPr>
          <p:cNvPr id="48136" name="AutoShape 8" descr="LLV0911205_26"/>
          <p:cNvSpPr>
            <a:spLocks noChangeArrowheads="1"/>
          </p:cNvSpPr>
          <p:nvPr/>
        </p:nvSpPr>
        <p:spPr bwMode="auto">
          <a:xfrm>
            <a:off x="283441" y="188915"/>
            <a:ext cx="895172"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37" name="AutoShape 9" descr="LLV0911205_26"/>
          <p:cNvSpPr>
            <a:spLocks noChangeArrowheads="1"/>
          </p:cNvSpPr>
          <p:nvPr/>
        </p:nvSpPr>
        <p:spPr bwMode="auto">
          <a:xfrm>
            <a:off x="645784" y="1928804"/>
            <a:ext cx="895172"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2" name="AutoShape 14" descr="LLV0911205_26"/>
          <p:cNvSpPr>
            <a:spLocks noChangeArrowheads="1"/>
          </p:cNvSpPr>
          <p:nvPr/>
        </p:nvSpPr>
        <p:spPr bwMode="auto">
          <a:xfrm>
            <a:off x="322873" y="4143382"/>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3" name="AutoShape 15" descr="LLV0911205_26"/>
          <p:cNvSpPr>
            <a:spLocks noChangeArrowheads="1"/>
          </p:cNvSpPr>
          <p:nvPr/>
        </p:nvSpPr>
        <p:spPr bwMode="auto">
          <a:xfrm>
            <a:off x="1210875" y="5643580"/>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4" name="AutoShape 16" descr="LLV0911205_26"/>
          <p:cNvSpPr>
            <a:spLocks noChangeArrowheads="1"/>
          </p:cNvSpPr>
          <p:nvPr/>
        </p:nvSpPr>
        <p:spPr bwMode="auto">
          <a:xfrm>
            <a:off x="8991179" y="5373690"/>
            <a:ext cx="895172" cy="720725"/>
          </a:xfrm>
          <a:prstGeom prst="star4">
            <a:avLst>
              <a:gd name="adj" fmla="val 12523"/>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5" name="AutoShape 17" descr="LLV0911205_26"/>
          <p:cNvSpPr>
            <a:spLocks noChangeArrowheads="1"/>
          </p:cNvSpPr>
          <p:nvPr/>
        </p:nvSpPr>
        <p:spPr bwMode="auto">
          <a:xfrm>
            <a:off x="8072706" y="3786191"/>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6" name="AutoShape 18" descr="LLV0911205_26"/>
          <p:cNvSpPr>
            <a:spLocks noChangeArrowheads="1"/>
          </p:cNvSpPr>
          <p:nvPr/>
        </p:nvSpPr>
        <p:spPr bwMode="auto">
          <a:xfrm>
            <a:off x="-447586" y="2786060"/>
            <a:ext cx="895172"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7" name="AutoShape 19" descr="LLV0911205_26"/>
          <p:cNvSpPr>
            <a:spLocks noChangeArrowheads="1"/>
          </p:cNvSpPr>
          <p:nvPr/>
        </p:nvSpPr>
        <p:spPr bwMode="auto">
          <a:xfrm>
            <a:off x="2906151" y="6497639"/>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48148" name="AutoShape 20" descr="LLV0911205_26"/>
          <p:cNvSpPr>
            <a:spLocks noChangeArrowheads="1"/>
          </p:cNvSpPr>
          <p:nvPr/>
        </p:nvSpPr>
        <p:spPr bwMode="auto">
          <a:xfrm>
            <a:off x="9071905" y="260352"/>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16" name="AutoShape 19" descr="LLV0911205_26"/>
          <p:cNvSpPr>
            <a:spLocks noChangeArrowheads="1"/>
          </p:cNvSpPr>
          <p:nvPr/>
        </p:nvSpPr>
        <p:spPr bwMode="auto">
          <a:xfrm>
            <a:off x="3229061" y="2"/>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17" name="AutoShape 19" descr="LLV0911205_26"/>
          <p:cNvSpPr>
            <a:spLocks noChangeArrowheads="1"/>
          </p:cNvSpPr>
          <p:nvPr/>
        </p:nvSpPr>
        <p:spPr bwMode="auto">
          <a:xfrm>
            <a:off x="5973793" y="2"/>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19" name="AutoShape 20" descr="LLV0911205_26"/>
          <p:cNvSpPr>
            <a:spLocks noChangeArrowheads="1"/>
          </p:cNvSpPr>
          <p:nvPr/>
        </p:nvSpPr>
        <p:spPr bwMode="auto">
          <a:xfrm>
            <a:off x="8153434" y="642920"/>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20" name="AutoShape 20" descr="LLV0911205_26"/>
          <p:cNvSpPr>
            <a:spLocks noChangeArrowheads="1"/>
          </p:cNvSpPr>
          <p:nvPr/>
        </p:nvSpPr>
        <p:spPr bwMode="auto">
          <a:xfrm>
            <a:off x="6215975" y="6137277"/>
            <a:ext cx="895171"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23" name="AutoShape 18" descr="LLV0911205_26"/>
          <p:cNvSpPr>
            <a:spLocks noChangeArrowheads="1"/>
          </p:cNvSpPr>
          <p:nvPr/>
        </p:nvSpPr>
        <p:spPr bwMode="auto">
          <a:xfrm>
            <a:off x="9437867" y="3286126"/>
            <a:ext cx="895172"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24" name="AutoShape 18" descr="LLV0911205_26"/>
          <p:cNvSpPr>
            <a:spLocks noChangeArrowheads="1"/>
          </p:cNvSpPr>
          <p:nvPr/>
        </p:nvSpPr>
        <p:spPr bwMode="auto">
          <a:xfrm>
            <a:off x="8664683" y="1773240"/>
            <a:ext cx="895172" cy="720725"/>
          </a:xfrm>
          <a:prstGeom prst="star4">
            <a:avLst>
              <a:gd name="adj" fmla="val 12500"/>
            </a:avLst>
          </a:prstGeom>
          <a:solidFill>
            <a:srgbClr val="FF0000"/>
          </a:solidFill>
          <a:ln w="76200">
            <a:solidFill>
              <a:schemeClr val="tx1"/>
            </a:solidFill>
            <a:miter lim="800000"/>
            <a:headEnd/>
            <a:tailEnd/>
          </a:ln>
          <a:effectLst/>
        </p:spPr>
        <p:txBody>
          <a:bodyPr wrap="none" lIns="91422" tIns="45711" rIns="91422" bIns="45711" anchor="ctr"/>
          <a:lstStyle/>
          <a:p>
            <a:endParaRPr lang="es-ES"/>
          </a:p>
        </p:txBody>
      </p:sp>
      <p:sp>
        <p:nvSpPr>
          <p:cNvPr id="26" name="AutoShape 20" descr="LLV0911205_26"/>
          <p:cNvSpPr>
            <a:spLocks noChangeArrowheads="1"/>
          </p:cNvSpPr>
          <p:nvPr/>
        </p:nvSpPr>
        <p:spPr bwMode="auto">
          <a:xfrm>
            <a:off x="4669735" y="6497639"/>
            <a:ext cx="895171" cy="720725"/>
          </a:xfrm>
          <a:prstGeom prst="star4">
            <a:avLst>
              <a:gd name="adj" fmla="val 12500"/>
            </a:avLst>
          </a:prstGeom>
          <a:solidFill>
            <a:srgbClr val="FF0000"/>
          </a:solidFill>
          <a:ln w="247650">
            <a:solidFill>
              <a:schemeClr val="tx1"/>
            </a:solidFill>
            <a:miter lim="800000"/>
            <a:headEnd/>
            <a:tailEnd/>
          </a:ln>
          <a:effectLst/>
        </p:spPr>
        <p:txBody>
          <a:bodyPr wrap="none" lIns="91422" tIns="45711" rIns="91422" bIns="45711" anchor="ctr"/>
          <a:lstStyle/>
          <a:p>
            <a:endParaRPr lang="es-ES"/>
          </a:p>
        </p:txBody>
      </p:sp>
      <p:pic>
        <p:nvPicPr>
          <p:cNvPr id="21" name="Picture 2" descr="C:\Documents and Settings\Dell\Escritorio\Imagen1.jpg"/>
          <p:cNvPicPr>
            <a:picLocks noChangeAspect="1" noChangeArrowheads="1"/>
          </p:cNvPicPr>
          <p:nvPr/>
        </p:nvPicPr>
        <p:blipFill>
          <a:blip r:embed="rId3"/>
          <a:srcRect/>
          <a:stretch>
            <a:fillRect/>
          </a:stretch>
        </p:blipFill>
        <p:spPr bwMode="auto">
          <a:xfrm>
            <a:off x="2123716" y="1033046"/>
            <a:ext cx="6054557" cy="5275378"/>
          </a:xfrm>
          <a:prstGeom prst="rect">
            <a:avLst/>
          </a:prstGeom>
          <a:noFill/>
          <a:ln w="82550">
            <a:solidFill>
              <a:srgbClr val="E31C07"/>
            </a:solidFill>
          </a:ln>
        </p:spPr>
      </p:pic>
      <p:pic>
        <p:nvPicPr>
          <p:cNvPr id="22" name="Image 26" descr="Présentation001 (2).jpg"/>
          <p:cNvPicPr>
            <a:picLocks noChangeAspect="1"/>
          </p:cNvPicPr>
          <p:nvPr/>
        </p:nvPicPr>
        <p:blipFill>
          <a:blip r:embed="rId4"/>
          <a:srcRect/>
          <a:stretch>
            <a:fillRect/>
          </a:stretch>
        </p:blipFill>
        <p:spPr bwMode="auto">
          <a:xfrm>
            <a:off x="2092668" y="966492"/>
            <a:ext cx="6147703" cy="5324342"/>
          </a:xfrm>
          <a:prstGeom prst="rect">
            <a:avLst/>
          </a:prstGeom>
          <a:noFill/>
          <a:ln w="88900" cmpd="sng">
            <a:solidFill>
              <a:schemeClr val="tx1"/>
            </a:solidFill>
            <a:miter lim="800000"/>
            <a:headEnd/>
            <a:tailEnd/>
          </a:ln>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4813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48137"/>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48142"/>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48143"/>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48147"/>
                                        </p:tgtEl>
                                        <p:attrNameLst>
                                          <p:attrName>r</p:attrName>
                                        </p:attrNameLst>
                                      </p:cBhvr>
                                    </p:animRot>
                                  </p:childTnLst>
                                </p:cTn>
                              </p:par>
                              <p:par>
                                <p:cTn id="15" presetID="8" presetClass="emph" presetSubtype="0" fill="hold" grpId="0" nodeType="withEffect">
                                  <p:stCondLst>
                                    <p:cond delay="0"/>
                                  </p:stCondLst>
                                  <p:childTnLst>
                                    <p:animRot by="21600000">
                                      <p:cBhvr>
                                        <p:cTn id="16" dur="3000" fill="hold"/>
                                        <p:tgtEl>
                                          <p:spTgt spid="48148"/>
                                        </p:tgtEl>
                                        <p:attrNameLst>
                                          <p:attrName>r</p:attrName>
                                        </p:attrNameLst>
                                      </p:cBhvr>
                                    </p:animRot>
                                  </p:childTnLst>
                                </p:cTn>
                              </p:par>
                              <p:par>
                                <p:cTn id="17" presetID="8" presetClass="emph" presetSubtype="0" fill="hold" grpId="0" nodeType="withEffect">
                                  <p:stCondLst>
                                    <p:cond delay="0"/>
                                  </p:stCondLst>
                                  <p:childTnLst>
                                    <p:animRot by="21600000">
                                      <p:cBhvr>
                                        <p:cTn id="18" dur="3000" fill="hold"/>
                                        <p:tgtEl>
                                          <p:spTgt spid="48146"/>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48145"/>
                                        </p:tgtEl>
                                        <p:attrNameLst>
                                          <p:attrName>r</p:attrName>
                                        </p:attrNameLst>
                                      </p:cBhvr>
                                    </p:animRot>
                                  </p:childTnLst>
                                </p:cTn>
                              </p:par>
                              <p:par>
                                <p:cTn id="21" presetID="8" presetClass="emph" presetSubtype="0" fill="hold" grpId="0" nodeType="withEffect">
                                  <p:stCondLst>
                                    <p:cond delay="0"/>
                                  </p:stCondLst>
                                  <p:childTnLst>
                                    <p:animRot by="21600000">
                                      <p:cBhvr>
                                        <p:cTn id="22" dur="3000" fill="hold"/>
                                        <p:tgtEl>
                                          <p:spTgt spid="48144"/>
                                        </p:tgtEl>
                                        <p:attrNameLst>
                                          <p:attrName>r</p:attrName>
                                        </p:attrNameLst>
                                      </p:cBhvr>
                                    </p:animRot>
                                  </p:childTnLst>
                                </p:cTn>
                              </p:par>
                              <p:par>
                                <p:cTn id="23" presetID="8" presetClass="emph" presetSubtype="0" fill="hold" grpId="0" nodeType="withEffect">
                                  <p:stCondLst>
                                    <p:cond delay="0"/>
                                  </p:stCondLst>
                                  <p:childTnLst>
                                    <p:animRot by="21600000">
                                      <p:cBhvr>
                                        <p:cTn id="24" dur="3000" fill="hold"/>
                                        <p:tgtEl>
                                          <p:spTgt spid="16"/>
                                        </p:tgtEl>
                                        <p:attrNameLst>
                                          <p:attrName>r</p:attrName>
                                        </p:attrNameLst>
                                      </p:cBhvr>
                                    </p:animRot>
                                  </p:childTnLst>
                                </p:cTn>
                              </p:par>
                              <p:par>
                                <p:cTn id="25" presetID="8" presetClass="emph" presetSubtype="0" fill="hold" grpId="0" nodeType="withEffect">
                                  <p:stCondLst>
                                    <p:cond delay="0"/>
                                  </p:stCondLst>
                                  <p:childTnLst>
                                    <p:animRot by="21600000">
                                      <p:cBhvr>
                                        <p:cTn id="26" dur="3000" fill="hold"/>
                                        <p:tgtEl>
                                          <p:spTgt spid="17"/>
                                        </p:tgtEl>
                                        <p:attrNameLst>
                                          <p:attrName>r</p:attrName>
                                        </p:attrNameLst>
                                      </p:cBhvr>
                                    </p:animRot>
                                  </p:childTnLst>
                                </p:cTn>
                              </p:par>
                              <p:par>
                                <p:cTn id="27" presetID="8" presetClass="emph" presetSubtype="0" fill="hold" grpId="0"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grpId="0"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grpId="0" nodeType="withEffect">
                                  <p:stCondLst>
                                    <p:cond delay="0"/>
                                  </p:stCondLst>
                                  <p:childTnLst>
                                    <p:animRot by="21600000">
                                      <p:cBhvr>
                                        <p:cTn id="32" dur="3000" fill="hold"/>
                                        <p:tgtEl>
                                          <p:spTgt spid="23"/>
                                        </p:tgtEl>
                                        <p:attrNameLst>
                                          <p:attrName>r</p:attrName>
                                        </p:attrNameLst>
                                      </p:cBhvr>
                                    </p:animRot>
                                  </p:childTnLst>
                                </p:cTn>
                              </p:par>
                              <p:par>
                                <p:cTn id="33" presetID="8" presetClass="emph" presetSubtype="0" fill="hold" grpId="0" nodeType="withEffect">
                                  <p:stCondLst>
                                    <p:cond delay="0"/>
                                  </p:stCondLst>
                                  <p:childTnLst>
                                    <p:animRot by="21600000">
                                      <p:cBhvr>
                                        <p:cTn id="34" dur="3000" fill="hold"/>
                                        <p:tgtEl>
                                          <p:spTgt spid="24"/>
                                        </p:tgtEl>
                                        <p:attrNameLst>
                                          <p:attrName>r</p:attrName>
                                        </p:attrNameLst>
                                      </p:cBhvr>
                                    </p:animRot>
                                  </p:childTnLst>
                                </p:cTn>
                              </p:par>
                              <p:par>
                                <p:cTn id="35" presetID="8" presetClass="emph" presetSubtype="0" fill="hold" grpId="0" nodeType="withEffect">
                                  <p:stCondLst>
                                    <p:cond delay="0"/>
                                  </p:stCondLst>
                                  <p:childTnLst>
                                    <p:animRot by="21600000">
                                      <p:cBhvr>
                                        <p:cTn id="36" dur="3000" fill="hold"/>
                                        <p:tgtEl>
                                          <p:spTgt spid="26"/>
                                        </p:tgtEl>
                                        <p:attrNameLst>
                                          <p:attrName>r</p:attrName>
                                        </p:attrNameLst>
                                      </p:cBhvr>
                                    </p:animRot>
                                  </p:childTnLst>
                                </p:cTn>
                              </p:par>
                              <p:par>
                                <p:cTn id="37" presetID="17" presetClass="entr" presetSubtype="1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3000" fill="hold"/>
                                        <p:tgtEl>
                                          <p:spTgt spid="21"/>
                                        </p:tgtEl>
                                        <p:attrNameLst>
                                          <p:attrName>ppt_w</p:attrName>
                                        </p:attrNameLst>
                                      </p:cBhvr>
                                      <p:tavLst>
                                        <p:tav tm="0">
                                          <p:val>
                                            <p:fltVal val="0"/>
                                          </p:val>
                                        </p:tav>
                                        <p:tav tm="100000">
                                          <p:val>
                                            <p:strVal val="#ppt_w"/>
                                          </p:val>
                                        </p:tav>
                                      </p:tavLst>
                                    </p:anim>
                                    <p:anim calcmode="lin" valueType="num">
                                      <p:cBhvr>
                                        <p:cTn id="40" dur="3000" fill="hold"/>
                                        <p:tgtEl>
                                          <p:spTgt spid="21"/>
                                        </p:tgtEl>
                                        <p:attrNameLst>
                                          <p:attrName>ppt_h</p:attrName>
                                        </p:attrNameLst>
                                      </p:cBhvr>
                                      <p:tavLst>
                                        <p:tav tm="0">
                                          <p:val>
                                            <p:strVal val="#ppt_h"/>
                                          </p:val>
                                        </p:tav>
                                        <p:tav tm="100000">
                                          <p:val>
                                            <p:strVal val="#ppt_h"/>
                                          </p:val>
                                        </p:tav>
                                      </p:tavLst>
                                    </p:anim>
                                  </p:childTnLst>
                                </p:cTn>
                              </p:par>
                            </p:childTnLst>
                          </p:cTn>
                        </p:par>
                        <p:par>
                          <p:cTn id="41" fill="hold">
                            <p:stCondLst>
                              <p:cond delay="3000"/>
                            </p:stCondLst>
                            <p:childTnLst>
                              <p:par>
                                <p:cTn id="42" presetID="4" presetClass="entr" presetSubtype="3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box(out)">
                                      <p:cBhvr>
                                        <p:cTn id="44" dur="5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6" grpId="0" animBg="1"/>
      <p:bldP spid="48137" grpId="0" animBg="1"/>
      <p:bldP spid="48142" grpId="0" animBg="1"/>
      <p:bldP spid="48143" grpId="0" animBg="1"/>
      <p:bldP spid="48144" grpId="0" animBg="1"/>
      <p:bldP spid="48145" grpId="0" animBg="1"/>
      <p:bldP spid="48146" grpId="0" animBg="1"/>
      <p:bldP spid="48147" grpId="0" animBg="1"/>
      <p:bldP spid="48148" grpId="0" animBg="1"/>
      <p:bldP spid="16" grpId="0" animBg="1"/>
      <p:bldP spid="17" grpId="0" animBg="1"/>
      <p:bldP spid="19" grpId="0" animBg="1"/>
      <p:bldP spid="20" grpId="0" animBg="1"/>
      <p:bldP spid="23" grpId="0" animBg="1"/>
      <p:bldP spid="24"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untitled.bmp"/>
          <p:cNvPicPr>
            <a:picLocks noChangeAspect="1" noChangeArrowheads="1"/>
          </p:cNvPicPr>
          <p:nvPr/>
        </p:nvPicPr>
        <p:blipFill>
          <a:blip r:embed="rId2"/>
          <a:srcRect/>
          <a:stretch>
            <a:fillRect/>
          </a:stretch>
        </p:blipFill>
        <p:spPr bwMode="auto">
          <a:xfrm>
            <a:off x="1" y="0"/>
            <a:ext cx="10388535" cy="6858000"/>
          </a:xfrm>
          <a:prstGeom prst="rect">
            <a:avLst/>
          </a:prstGeom>
          <a:noFill/>
        </p:spPr>
      </p:pic>
      <p:pic>
        <p:nvPicPr>
          <p:cNvPr id="3" name="Picture 2" descr="http://2.bp.blogspot.com/-6dmLlg2K3I0/VP328sMnhYI/AAAAAAACibA/3jTt--mJNO0/s400/ilusiones-opticas-03.gif"/>
          <p:cNvPicPr>
            <a:picLocks noChangeAspect="1" noChangeArrowheads="1" noCrop="1"/>
          </p:cNvPicPr>
          <p:nvPr/>
        </p:nvPicPr>
        <p:blipFill>
          <a:blip r:embed="rId3">
            <a:duotone>
              <a:prstClr val="black"/>
              <a:schemeClr val="accent2">
                <a:tint val="45000"/>
                <a:satMod val="400000"/>
              </a:schemeClr>
            </a:duotone>
            <a:lum bright="-35000" contrast="36000"/>
          </a:blip>
          <a:srcRect/>
          <a:stretch>
            <a:fillRect/>
          </a:stretch>
        </p:blipFill>
        <p:spPr bwMode="auto">
          <a:xfrm>
            <a:off x="0" y="0"/>
            <a:ext cx="10333038" cy="6858016"/>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2">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1026" name="Picture 2" descr="http://culturacolectiva.com/wp-content/uploads/2015/09/beso-gif.gif"/>
          <p:cNvPicPr>
            <a:picLocks noChangeAspect="1" noChangeArrowheads="1" noCrop="1"/>
          </p:cNvPicPr>
          <p:nvPr/>
        </p:nvPicPr>
        <p:blipFill>
          <a:blip r:embed="rId3"/>
          <a:srcRect/>
          <a:stretch>
            <a:fillRect/>
          </a:stretch>
        </p:blipFill>
        <p:spPr bwMode="auto">
          <a:xfrm>
            <a:off x="403601" y="428604"/>
            <a:ext cx="9532386" cy="600079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14513" y="5572141"/>
            <a:ext cx="7104013" cy="1138773"/>
          </a:xfrm>
          <a:prstGeom prst="rect">
            <a:avLst/>
          </a:prstGeom>
        </p:spPr>
        <p:txBody>
          <a:bodyPr wrap="square">
            <a:spAutoFit/>
          </a:bodyPr>
          <a:lstStyle/>
          <a:p>
            <a:r>
              <a:rPr lang="es-ES" sz="2800" b="1" i="1" dirty="0" smtClean="0">
                <a:latin typeface="Agency FB" pitchFamily="34" charset="0"/>
              </a:rPr>
              <a:t>Beso Superior</a:t>
            </a:r>
          </a:p>
          <a:p>
            <a:r>
              <a:rPr lang="es-ES" sz="2000" b="1" i="1" dirty="0" smtClean="0">
                <a:latin typeface="Agency FB" pitchFamily="34" charset="0"/>
              </a:rPr>
              <a:t>Aquí uno de los dos muerde el labio superior del otro y permite solo que sea detenido cuando no se pueda controlar la no respiración.</a:t>
            </a:r>
            <a:endParaRPr lang="es-ES" sz="2000" b="1" i="1" dirty="0">
              <a:latin typeface="Agency FB" pitchFamily="34" charset="0"/>
            </a:endParaRPr>
          </a:p>
        </p:txBody>
      </p:sp>
      <p:pic>
        <p:nvPicPr>
          <p:cNvPr id="3" name="Picture 2" descr="http://kurioso.files.wordpress.com/2011/06/interracial.jpg">
            <a:hlinkClick r:id="rId2"/>
          </p:cNvPr>
          <p:cNvPicPr>
            <a:picLocks noChangeAspect="1" noChangeArrowheads="1"/>
          </p:cNvPicPr>
          <p:nvPr/>
        </p:nvPicPr>
        <p:blipFill>
          <a:blip r:embed="rId3" cstate="email"/>
          <a:srcRect/>
          <a:stretch>
            <a:fillRect/>
          </a:stretch>
        </p:blipFill>
        <p:spPr bwMode="auto">
          <a:xfrm>
            <a:off x="807238" y="142853"/>
            <a:ext cx="8880017" cy="5411427"/>
          </a:xfrm>
          <a:prstGeom prst="rect">
            <a:avLst/>
          </a:prstGeom>
          <a:noFill/>
        </p:spPr>
      </p:pic>
    </p:spTree>
  </p:cSld>
  <p:clrMapOvr>
    <a:masterClrMapping/>
  </p:clrMapOvr>
  <p:transition spd="slow" advTm="19000">
    <p:wheel spokes="8"/>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ONDO ROSA.gif"/>
          <p:cNvPicPr>
            <a:picLocks noChangeAspect="1"/>
          </p:cNvPicPr>
          <p:nvPr/>
        </p:nvPicPr>
        <p:blipFill>
          <a:blip r:embed="rId3"/>
          <a:stretch>
            <a:fillRect/>
          </a:stretch>
        </p:blipFill>
        <p:spPr>
          <a:xfrm>
            <a:off x="-1533855" y="-285776"/>
            <a:ext cx="13454570" cy="7786742"/>
          </a:xfrm>
          <a:prstGeom prst="rect">
            <a:avLst/>
          </a:prstGeom>
        </p:spPr>
      </p:pic>
      <p:pic>
        <p:nvPicPr>
          <p:cNvPr id="1026" name="Picture 2" descr="C:\Users\Jose Luis\Desktop\Nueva carpeta\fond-ecran-walls-du-jour-compilation-033-fevrier-2013-012.jpg"/>
          <p:cNvPicPr>
            <a:picLocks noChangeAspect="1" noChangeArrowheads="1"/>
          </p:cNvPicPr>
          <p:nvPr/>
        </p:nvPicPr>
        <p:blipFill>
          <a:blip r:embed="rId4" cstate="email"/>
          <a:srcRect/>
          <a:stretch>
            <a:fillRect/>
          </a:stretch>
        </p:blipFill>
        <p:spPr bwMode="auto">
          <a:xfrm>
            <a:off x="-204958" y="0"/>
            <a:ext cx="10781950" cy="7222594"/>
          </a:xfrm>
          <a:prstGeom prst="rect">
            <a:avLst/>
          </a:prstGeom>
          <a:noFill/>
        </p:spPr>
      </p:pic>
      <p:sp>
        <p:nvSpPr>
          <p:cNvPr id="6" name="5 Rectángulo"/>
          <p:cNvSpPr>
            <a:spLocks noChangeArrowheads="1"/>
          </p:cNvSpPr>
          <p:nvPr/>
        </p:nvSpPr>
        <p:spPr bwMode="auto">
          <a:xfrm>
            <a:off x="0" y="0"/>
            <a:ext cx="10333038" cy="6858000"/>
          </a:xfrm>
          <a:prstGeom prst="rect">
            <a:avLst/>
          </a:prstGeom>
          <a:solidFill>
            <a:srgbClr val="FF8A15">
              <a:alpha val="50195"/>
            </a:srgbClr>
          </a:solidFill>
          <a:ln w="25400" algn="ctr">
            <a:solidFill>
              <a:schemeClr val="tx1"/>
            </a:solidFill>
            <a:miter lim="800000"/>
            <a:headEnd/>
            <a:tailEnd/>
          </a:ln>
        </p:spPr>
        <p:txBody>
          <a:bodyPr lIns="91422" tIns="45711" rIns="91422" bIns="45711" anchor="ctr"/>
          <a:lstStyle/>
          <a:p>
            <a:pPr algn="ctr">
              <a:defRPr/>
            </a:pPr>
            <a:endParaRPr lang="es-ES">
              <a:solidFill>
                <a:schemeClr val="lt1"/>
              </a:solidFill>
              <a:latin typeface="+mn-lt"/>
              <a:cs typeface="+mn-cs"/>
            </a:endParaRPr>
          </a:p>
        </p:txBody>
      </p:sp>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9posts.com/es/img/900x675/los-9-peores-besos-que-has-visto-en-tu-vida_8.jpeg"/>
          <p:cNvPicPr>
            <a:picLocks noChangeAspect="1" noChangeArrowheads="1"/>
          </p:cNvPicPr>
          <p:nvPr/>
        </p:nvPicPr>
        <p:blipFill>
          <a:blip r:embed="rId2"/>
          <a:srcRect/>
          <a:stretch>
            <a:fillRect/>
          </a:stretch>
        </p:blipFill>
        <p:spPr bwMode="auto">
          <a:xfrm>
            <a:off x="0" y="0"/>
            <a:ext cx="11705440"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ChangeArrowheads="1"/>
          </p:cNvSpPr>
          <p:nvPr/>
        </p:nvSpPr>
        <p:spPr bwMode="auto">
          <a:xfrm>
            <a:off x="1291603" y="5214951"/>
            <a:ext cx="7749833" cy="1354217"/>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solidFill>
                  <a:schemeClr val="tx1"/>
                </a:solidFill>
                <a:effectLst/>
                <a:latin typeface="Agency FB" pitchFamily="34" charset="0"/>
                <a:cs typeface="Arial" pitchFamily="34" charset="0"/>
              </a:rPr>
              <a:t>Beso al Distraído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Agency FB" pitchFamily="34" charset="0"/>
                <a:cs typeface="Arial" pitchFamily="34" charset="0"/>
              </a:rPr>
              <a:t>Las sorpresas son siempre bienvenidas. Y cuando llegan en forma de un beso, mejor aún. Disfrute de un momento de distracción para sorprender a él o ella con un beso lleno de pasión. </a:t>
            </a:r>
            <a:endParaRPr kumimoji="0" lang="es-ES" sz="2400" b="0" i="0" u="none" strike="noStrike" cap="none" normalizeH="0" baseline="0" dirty="0" smtClean="0">
              <a:ln>
                <a:noFill/>
              </a:ln>
              <a:solidFill>
                <a:schemeClr val="tx1"/>
              </a:solidFill>
              <a:effectLst/>
              <a:latin typeface="Agency FB" pitchFamily="34" charset="0"/>
              <a:cs typeface="Arial" pitchFamily="34" charset="0"/>
            </a:endParaRPr>
          </a:p>
        </p:txBody>
      </p:sp>
      <p:pic>
        <p:nvPicPr>
          <p:cNvPr id="74754" name="Picture 2" descr="beso 6"/>
          <p:cNvPicPr>
            <a:picLocks noChangeAspect="1" noChangeArrowheads="1" noCrop="1"/>
          </p:cNvPicPr>
          <p:nvPr/>
        </p:nvPicPr>
        <p:blipFill>
          <a:blip r:embed="rId2"/>
          <a:srcRect/>
          <a:stretch>
            <a:fillRect/>
          </a:stretch>
        </p:blipFill>
        <p:spPr bwMode="auto">
          <a:xfrm>
            <a:off x="403601" y="500042"/>
            <a:ext cx="8825040" cy="4357718"/>
          </a:xfrm>
          <a:prstGeom prst="rect">
            <a:avLst/>
          </a:prstGeom>
          <a:noFill/>
        </p:spPr>
      </p:pic>
    </p:spTree>
  </p:cSld>
  <p:clrMapOvr>
    <a:masterClrMapping/>
  </p:clrMapOvr>
  <p:transition spd="slow" advTm="22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3601" y="5214950"/>
            <a:ext cx="9929437" cy="1446550"/>
          </a:xfrm>
          <a:prstGeom prst="rect">
            <a:avLst/>
          </a:prstGeom>
        </p:spPr>
        <p:txBody>
          <a:bodyPr wrap="square">
            <a:spAutoFit/>
          </a:bodyPr>
          <a:lstStyle/>
          <a:p>
            <a:r>
              <a:rPr lang="es-ES" sz="2800" b="1" dirty="0" smtClean="0">
                <a:latin typeface="Agency FB" pitchFamily="34" charset="0"/>
              </a:rPr>
              <a:t>Beso Anestésico</a:t>
            </a:r>
          </a:p>
          <a:p>
            <a:r>
              <a:rPr lang="es-ES" sz="2000" b="1" dirty="0" smtClean="0">
                <a:latin typeface="Agency FB" pitchFamily="34" charset="0"/>
              </a:rPr>
              <a:t>Según los expertos en besos, este es uno de los más diferentes que han sido conocidos. Presiona la lengua a las encías de la pareja tres veces y con fuerza. Pide que respire profundamente. El techo de la boca se va anestesiar por unos diez segundos, sólo la lengua estará “viva”. Entonces sólo se besan profundamente.</a:t>
            </a:r>
            <a:endParaRPr lang="es-ES" sz="2000" b="1" dirty="0">
              <a:latin typeface="Agency FB" pitchFamily="34" charset="0"/>
            </a:endParaRPr>
          </a:p>
        </p:txBody>
      </p:sp>
      <p:pic>
        <p:nvPicPr>
          <p:cNvPr id="3" name="Picture 2" descr="http://st-listas.20minutos.es/images/2012-03/325303/3458259_640px.jpg?1334229158"/>
          <p:cNvPicPr>
            <a:picLocks noChangeAspect="1" noChangeArrowheads="1"/>
          </p:cNvPicPr>
          <p:nvPr/>
        </p:nvPicPr>
        <p:blipFill>
          <a:blip r:embed="rId3"/>
          <a:srcRect/>
          <a:stretch>
            <a:fillRect/>
          </a:stretch>
        </p:blipFill>
        <p:spPr bwMode="auto">
          <a:xfrm>
            <a:off x="-161491" y="0"/>
            <a:ext cx="10466802" cy="5143512"/>
          </a:xfrm>
          <a:prstGeom prst="rect">
            <a:avLst/>
          </a:prstGeom>
          <a:noFill/>
        </p:spPr>
      </p:pic>
    </p:spTree>
  </p:cSld>
  <p:clrMapOvr>
    <a:masterClrMapping/>
  </p:clrMapOvr>
  <p:transition spd="slow" advTm="22000">
    <p:wheel spokes="8"/>
    <p:sndAc>
      <p:stSnd>
        <p:snd r:embed="rId2" name="ray conniff - besame mucho.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tvnotas.com.mx/advf/imagenes/4d092b55b0951_620x414.jpg"/>
          <p:cNvPicPr>
            <a:picLocks noChangeAspect="1" noChangeArrowheads="1"/>
          </p:cNvPicPr>
          <p:nvPr/>
        </p:nvPicPr>
        <p:blipFill>
          <a:blip r:embed="rId2"/>
          <a:srcRect/>
          <a:stretch>
            <a:fillRect/>
          </a:stretch>
        </p:blipFill>
        <p:spPr bwMode="auto">
          <a:xfrm>
            <a:off x="0" y="0"/>
            <a:ext cx="10371681"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i148.photobucket.com/albums/s6/amandavivina/Gifs%20Varios/Gifs%20Cuadros%20en%20Movimiento/youn1.gif?t=1214818920">
            <a:hlinkClick r:id="rId2"/>
          </p:cNvPr>
          <p:cNvPicPr>
            <a:picLocks noChangeAspect="1" noChangeArrowheads="1" noCrop="1"/>
          </p:cNvPicPr>
          <p:nvPr/>
        </p:nvPicPr>
        <p:blipFill>
          <a:blip r:embed="rId3"/>
          <a:srcRect/>
          <a:stretch>
            <a:fillRect/>
          </a:stretch>
        </p:blipFill>
        <p:spPr bwMode="auto">
          <a:xfrm>
            <a:off x="665925" y="357165"/>
            <a:ext cx="1571636" cy="2384329"/>
          </a:xfrm>
          <a:prstGeom prst="rect">
            <a:avLst/>
          </a:prstGeom>
          <a:noFill/>
        </p:spPr>
      </p:pic>
      <p:sp>
        <p:nvSpPr>
          <p:cNvPr id="2" name="1 Rectángulo"/>
          <p:cNvSpPr/>
          <p:nvPr/>
        </p:nvSpPr>
        <p:spPr>
          <a:xfrm>
            <a:off x="2523313" y="1142984"/>
            <a:ext cx="7429552" cy="5386090"/>
          </a:xfrm>
          <a:prstGeom prst="rect">
            <a:avLst/>
          </a:prstGeom>
        </p:spPr>
        <p:txBody>
          <a:bodyPr wrap="square">
            <a:spAutoFit/>
          </a:bodyPr>
          <a:lstStyle/>
          <a:p>
            <a:r>
              <a:rPr lang="es-ES" sz="3200" b="1" dirty="0" smtClean="0">
                <a:latin typeface="Agency FB" pitchFamily="34" charset="0"/>
              </a:rPr>
              <a:t>A continuación te presento una serie de curiosidades adicionales sobre los besos en la boca:  </a:t>
            </a:r>
          </a:p>
          <a:p>
            <a:endParaRPr lang="es-ES" sz="2000" b="1" dirty="0" smtClean="0">
              <a:latin typeface="Agency FB" pitchFamily="34" charset="0"/>
            </a:endParaRPr>
          </a:p>
          <a:p>
            <a:r>
              <a:rPr lang="es-ES" sz="2000" b="1" dirty="0" smtClean="0">
                <a:latin typeface="Agency FB" pitchFamily="34" charset="0"/>
              </a:rPr>
              <a:t>Cómo el besar se extendió por todas partes del mundo</a:t>
            </a:r>
          </a:p>
          <a:p>
            <a:r>
              <a:rPr lang="es-ES" sz="2000" b="1" dirty="0" smtClean="0">
                <a:latin typeface="Agency FB" pitchFamily="34" charset="0"/>
              </a:rPr>
              <a:t>No está seguro de cómo el besar empezó. No se sabe con certeza si fue una conducta instintiva o aprendida. Aquellos a favor de este último creen que los besos se iniciaron como una forma de alimentación, donde la madre masticaba comida en la boca y luego la pasaba a la boca de su bebé como un pájaro. La primera evocación al hecho de besar como un gesto de amor fue encontrado en los poemas de Sumer. Besar también se ha descrito en la poesía del egipcio antiguo, y aun en la Biblia en el libro del Génesis describe a Jacob besando a su esposa, Raquel.</a:t>
            </a:r>
          </a:p>
          <a:p>
            <a:r>
              <a:rPr lang="es-ES" sz="2000" b="1" dirty="0" smtClean="0">
                <a:latin typeface="Agency FB" pitchFamily="34" charset="0"/>
              </a:rPr>
              <a:t>Los historiadores creen que besar probablemente se extendió cuando Alejandro Magno invadió la India, donde había sido común el besar durante siglos. Fue explicado en los textos védicos como “tocar con tu boca,” que es una descripción tan apta como cualquier otra. Alejandro Magno por ende nos trajo la noción de besar al mundo occidental.</a:t>
            </a:r>
            <a:endParaRPr lang="es-ES" sz="2000" b="1" dirty="0">
              <a:latin typeface="Agency FB" pitchFamily="34" charset="0"/>
            </a:endParaRPr>
          </a:p>
        </p:txBody>
      </p:sp>
      <p:pic>
        <p:nvPicPr>
          <p:cNvPr id="3" name="Picture 2" descr="http://oriharu.net/SPHERICAL_STANDING_WAVES/images/lumiere11.gif"/>
          <p:cNvPicPr>
            <a:picLocks noChangeAspect="1" noChangeArrowheads="1" noCrop="1"/>
          </p:cNvPicPr>
          <p:nvPr/>
        </p:nvPicPr>
        <p:blipFill>
          <a:blip r:embed="rId4">
            <a:duotone>
              <a:prstClr val="black"/>
              <a:schemeClr val="accent2">
                <a:tint val="45000"/>
                <a:satMod val="400000"/>
              </a:schemeClr>
            </a:duotone>
            <a:lum bright="-35000" contrast="81000"/>
          </a:blip>
          <a:srcRect/>
          <a:stretch>
            <a:fillRect/>
          </a:stretch>
        </p:blipFill>
        <p:spPr bwMode="auto">
          <a:xfrm>
            <a:off x="0" y="3429000"/>
            <a:ext cx="10333038" cy="3429000"/>
          </a:xfrm>
          <a:prstGeom prst="rect">
            <a:avLst/>
          </a:prstGeom>
          <a:noFill/>
        </p:spPr>
      </p:pic>
      <p:pic>
        <p:nvPicPr>
          <p:cNvPr id="4" name="Picture 2" descr="http://oriharu.net/SPHERICAL_STANDING_WAVES/images/lumiere11.gif"/>
          <p:cNvPicPr>
            <a:picLocks noChangeAspect="1" noChangeArrowheads="1" noCrop="1"/>
          </p:cNvPicPr>
          <p:nvPr/>
        </p:nvPicPr>
        <p:blipFill>
          <a:blip r:embed="rId4">
            <a:duotone>
              <a:prstClr val="black"/>
              <a:schemeClr val="accent2">
                <a:tint val="45000"/>
                <a:satMod val="400000"/>
              </a:schemeClr>
            </a:duotone>
            <a:lum bright="-35000" contrast="81000"/>
          </a:blip>
          <a:srcRect/>
          <a:stretch>
            <a:fillRect/>
          </a:stretch>
        </p:blipFill>
        <p:spPr bwMode="auto">
          <a:xfrm>
            <a:off x="0" y="0"/>
            <a:ext cx="10333038" cy="3429000"/>
          </a:xfrm>
          <a:prstGeom prst="rect">
            <a:avLst/>
          </a:prstGeom>
          <a:noFill/>
        </p:spPr>
      </p:pic>
    </p:spTree>
  </p:cSld>
  <p:clrMapOvr>
    <a:masterClrMapping/>
  </p:clrMapOvr>
  <p:transition spd="slow" advTm="4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s://38.media.tumblr.com/c32cebb26d846ea39bf1c00fb94e7dc8/tumblr_nm28f5xrtA1tjz72bo1_500.gif"/>
          <p:cNvPicPr>
            <a:picLocks noChangeAspect="1" noChangeArrowheads="1" noCrop="1"/>
          </p:cNvPicPr>
          <p:nvPr/>
        </p:nvPicPr>
        <p:blipFill>
          <a:blip r:embed="rId2"/>
          <a:srcRect/>
          <a:stretch>
            <a:fillRect/>
          </a:stretch>
        </p:blipFill>
        <p:spPr bwMode="auto">
          <a:xfrm>
            <a:off x="403601" y="571480"/>
            <a:ext cx="9624088" cy="5500726"/>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2" name="Picture 2" descr="Beneficios de besar"/>
          <p:cNvPicPr>
            <a:picLocks noChangeAspect="1" noChangeArrowheads="1"/>
          </p:cNvPicPr>
          <p:nvPr/>
        </p:nvPicPr>
        <p:blipFill>
          <a:blip r:embed="rId3"/>
          <a:srcRect/>
          <a:stretch>
            <a:fillRect/>
          </a:stretch>
        </p:blipFill>
        <p:spPr bwMode="auto">
          <a:xfrm>
            <a:off x="523049" y="642918"/>
            <a:ext cx="9370647" cy="528641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2SdhPcZHKfc/VP33DxlwH0I/AAAAAAACibw/HHcDyoazOCQ/s400/ilusiones-opticas-08.gif"/>
          <p:cNvPicPr>
            <a:picLocks noChangeAspect="1" noChangeArrowheads="1" noCrop="1"/>
          </p:cNvPicPr>
          <p:nvPr/>
        </p:nvPicPr>
        <p:blipFill>
          <a:blip r:embed="rId2">
            <a:duotone>
              <a:prstClr val="black"/>
              <a:schemeClr val="accent4">
                <a:tint val="45000"/>
                <a:satMod val="400000"/>
              </a:schemeClr>
            </a:duotone>
          </a:blip>
          <a:srcRect/>
          <a:stretch>
            <a:fillRect/>
          </a:stretch>
        </p:blipFill>
        <p:spPr bwMode="auto">
          <a:xfrm>
            <a:off x="0" y="0"/>
            <a:ext cx="10333038" cy="6858016"/>
          </a:xfrm>
          <a:prstGeom prst="rect">
            <a:avLst/>
          </a:prstGeom>
          <a:noFill/>
        </p:spPr>
      </p:pic>
      <p:pic>
        <p:nvPicPr>
          <p:cNvPr id="65538" name="Picture 2" descr="https://s3-sa-east-1.amazonaws.com/cdn-e360/proyectop_article_07a23d47a51da96f34715ee0d54115e1_jpg_650x400_100_9141.jpg"/>
          <p:cNvPicPr>
            <a:picLocks noChangeAspect="1" noChangeArrowheads="1"/>
          </p:cNvPicPr>
          <p:nvPr/>
        </p:nvPicPr>
        <p:blipFill>
          <a:blip r:embed="rId3"/>
          <a:srcRect/>
          <a:stretch>
            <a:fillRect/>
          </a:stretch>
        </p:blipFill>
        <p:spPr bwMode="auto">
          <a:xfrm>
            <a:off x="1" y="500042"/>
            <a:ext cx="10473143" cy="5429264"/>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elasombrario.com/sombra-houdini/wp-content/uploads/sites/9/2015/05/aqui-eternidad-590x332.jpeg"/>
          <p:cNvPicPr>
            <a:picLocks noChangeAspect="1" noChangeArrowheads="1"/>
          </p:cNvPicPr>
          <p:nvPr/>
        </p:nvPicPr>
        <p:blipFill>
          <a:blip r:embed="rId2"/>
          <a:srcRect/>
          <a:stretch>
            <a:fillRect/>
          </a:stretch>
        </p:blipFill>
        <p:spPr bwMode="auto">
          <a:xfrm>
            <a:off x="0" y="0"/>
            <a:ext cx="10329169" cy="6858000"/>
          </a:xfrm>
          <a:prstGeom prst="rect">
            <a:avLst/>
          </a:prstGeom>
          <a:noFill/>
        </p:spPr>
      </p:pic>
      <p:pic>
        <p:nvPicPr>
          <p:cNvPr id="3" name="Picture 2" descr="http://2.bp.blogspot.com/-6dmLlg2K3I0/VP328sMnhYI/AAAAAAACibA/3jTt--mJNO0/s400/ilusiones-opticas-03.gif"/>
          <p:cNvPicPr>
            <a:picLocks noChangeAspect="1" noChangeArrowheads="1" noCrop="1"/>
          </p:cNvPicPr>
          <p:nvPr/>
        </p:nvPicPr>
        <p:blipFill>
          <a:blip r:embed="rId3">
            <a:duotone>
              <a:prstClr val="black"/>
              <a:schemeClr val="accent2">
                <a:tint val="45000"/>
                <a:satMod val="400000"/>
              </a:schemeClr>
            </a:duotone>
            <a:lum bright="-35000" contrast="36000"/>
          </a:blip>
          <a:srcRect/>
          <a:stretch>
            <a:fillRect/>
          </a:stretch>
        </p:blipFill>
        <p:spPr bwMode="auto">
          <a:xfrm>
            <a:off x="0" y="0"/>
            <a:ext cx="10333038" cy="6858016"/>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mujerhoy.com/pic.aspx?w=640&amp;h=530&amp;img=Shakira-Billboard-122777419.jpg"/>
          <p:cNvPicPr>
            <a:picLocks noChangeAspect="1" noChangeArrowheads="1"/>
          </p:cNvPicPr>
          <p:nvPr/>
        </p:nvPicPr>
        <p:blipFill>
          <a:blip r:embed="rId2"/>
          <a:srcRect/>
          <a:stretch>
            <a:fillRect/>
          </a:stretch>
        </p:blipFill>
        <p:spPr bwMode="auto">
          <a:xfrm>
            <a:off x="-319031" y="0"/>
            <a:ext cx="10652069"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B02%20180%20Rock%20Hudson%20&amp;%20Doris%20Day%20-%20Kiss%20on%20the%20Beach%20-%20Leo%20Fuchs"/>
          <p:cNvPicPr>
            <a:picLocks noChangeAspect="1" noChangeArrowheads="1"/>
          </p:cNvPicPr>
          <p:nvPr/>
        </p:nvPicPr>
        <p:blipFill>
          <a:blip r:embed="rId2"/>
          <a:srcRect/>
          <a:stretch>
            <a:fillRect/>
          </a:stretch>
        </p:blipFill>
        <p:spPr bwMode="auto">
          <a:xfrm>
            <a:off x="1" y="0"/>
            <a:ext cx="5408701" cy="6858000"/>
          </a:xfrm>
          <a:prstGeom prst="rect">
            <a:avLst/>
          </a:prstGeom>
          <a:noFill/>
        </p:spPr>
      </p:pic>
      <p:pic>
        <p:nvPicPr>
          <p:cNvPr id="3" name="Picture 4" descr="images717835_classic_mia"/>
          <p:cNvPicPr>
            <a:picLocks noChangeAspect="1" noChangeArrowheads="1"/>
          </p:cNvPicPr>
          <p:nvPr/>
        </p:nvPicPr>
        <p:blipFill>
          <a:blip r:embed="rId3"/>
          <a:srcRect/>
          <a:stretch>
            <a:fillRect/>
          </a:stretch>
        </p:blipFill>
        <p:spPr bwMode="auto">
          <a:xfrm>
            <a:off x="5327974" y="0"/>
            <a:ext cx="5408737"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5124" name="Picture 4" descr="kissing"/>
          <p:cNvPicPr>
            <a:picLocks noChangeAspect="1" noChangeArrowheads="1"/>
          </p:cNvPicPr>
          <p:nvPr/>
        </p:nvPicPr>
        <p:blipFill>
          <a:blip r:embed="rId3"/>
          <a:srcRect/>
          <a:stretch>
            <a:fillRect/>
          </a:stretch>
        </p:blipFill>
        <p:spPr bwMode="auto">
          <a:xfrm>
            <a:off x="0" y="404814"/>
            <a:ext cx="10333038" cy="6092825"/>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102402" name="Picture 2" descr="http://contactox.net/images/big/20150804/441615771.jpg"/>
          <p:cNvPicPr>
            <a:picLocks noChangeAspect="1" noChangeArrowheads="1"/>
          </p:cNvPicPr>
          <p:nvPr/>
        </p:nvPicPr>
        <p:blipFill>
          <a:blip r:embed="rId3"/>
          <a:srcRect/>
          <a:stretch>
            <a:fillRect/>
          </a:stretch>
        </p:blipFill>
        <p:spPr bwMode="auto">
          <a:xfrm>
            <a:off x="523049" y="500042"/>
            <a:ext cx="9251155" cy="5786478"/>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BESOS\besos1.jpg"/>
          <p:cNvPicPr>
            <a:picLocks noChangeAspect="1" noChangeArrowheads="1"/>
          </p:cNvPicPr>
          <p:nvPr/>
        </p:nvPicPr>
        <p:blipFill>
          <a:blip r:embed="rId2"/>
          <a:srcRect/>
          <a:stretch>
            <a:fillRect/>
          </a:stretch>
        </p:blipFill>
        <p:spPr bwMode="auto">
          <a:xfrm>
            <a:off x="1" y="0"/>
            <a:ext cx="10333039" cy="6858000"/>
          </a:xfrm>
          <a:prstGeom prst="rect">
            <a:avLst/>
          </a:prstGeom>
          <a:noFill/>
        </p:spPr>
      </p:pic>
      <p:sp>
        <p:nvSpPr>
          <p:cNvPr id="3" name="2 Rectángulo"/>
          <p:cNvSpPr/>
          <p:nvPr/>
        </p:nvSpPr>
        <p:spPr>
          <a:xfrm>
            <a:off x="2451875" y="4786322"/>
            <a:ext cx="4301177" cy="707886"/>
          </a:xfrm>
          <a:prstGeom prst="rect">
            <a:avLst/>
          </a:prstGeom>
        </p:spPr>
        <p:txBody>
          <a:bodyPr wrap="none">
            <a:spAutoFit/>
          </a:bodyPr>
          <a:lstStyle/>
          <a:p>
            <a:r>
              <a:rPr lang="es-ES" sz="4000" b="1" dirty="0" smtClean="0">
                <a:latin typeface="Agency FB" pitchFamily="34" charset="0"/>
              </a:rPr>
              <a:t>Los beneficios de besar</a:t>
            </a:r>
            <a:endParaRPr lang="es-ES" sz="4000" dirty="0">
              <a:latin typeface="Agency FB" pitchFamily="34" charset="0"/>
            </a:endParaRPr>
          </a:p>
        </p:txBody>
      </p:sp>
    </p:spTree>
  </p:cSld>
  <p:clrMapOvr>
    <a:masterClrMapping/>
  </p:clrMapOvr>
  <p:transition spd="slow" advTm="9000">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minutoneuquen.com/fotos/notas/2014/08/26/646x420_95566_20140826171321.jpg"/>
          <p:cNvPicPr>
            <a:picLocks noChangeAspect="1" noChangeArrowheads="1"/>
          </p:cNvPicPr>
          <p:nvPr/>
        </p:nvPicPr>
        <p:blipFill>
          <a:blip r:embed="rId2"/>
          <a:srcRect/>
          <a:stretch>
            <a:fillRect/>
          </a:stretch>
        </p:blipFill>
        <p:spPr bwMode="auto">
          <a:xfrm>
            <a:off x="0" y="0"/>
            <a:ext cx="10305610"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i148.photobucket.com/albums/s6/amandavivina/Gifs%20Varios/Gifs%20Cuadros%20en%20Movimiento/youn1.gif?t=1214818920">
            <a:hlinkClick r:id="rId3"/>
          </p:cNvPr>
          <p:cNvPicPr>
            <a:picLocks noChangeAspect="1" noChangeArrowheads="1" noCrop="1"/>
          </p:cNvPicPr>
          <p:nvPr/>
        </p:nvPicPr>
        <p:blipFill>
          <a:blip r:embed="rId4"/>
          <a:srcRect/>
          <a:stretch>
            <a:fillRect/>
          </a:stretch>
        </p:blipFill>
        <p:spPr bwMode="auto">
          <a:xfrm>
            <a:off x="665925" y="357165"/>
            <a:ext cx="1571636" cy="2384329"/>
          </a:xfrm>
          <a:prstGeom prst="rect">
            <a:avLst/>
          </a:prstGeom>
          <a:noFill/>
        </p:spPr>
      </p:pic>
      <p:sp>
        <p:nvSpPr>
          <p:cNvPr id="2" name="1 Rectángulo"/>
          <p:cNvSpPr/>
          <p:nvPr/>
        </p:nvSpPr>
        <p:spPr>
          <a:xfrm>
            <a:off x="2666189" y="1533465"/>
            <a:ext cx="7184741" cy="5016758"/>
          </a:xfrm>
          <a:prstGeom prst="rect">
            <a:avLst/>
          </a:prstGeom>
        </p:spPr>
        <p:txBody>
          <a:bodyPr wrap="square">
            <a:spAutoFit/>
          </a:bodyPr>
          <a:lstStyle/>
          <a:p>
            <a:r>
              <a:rPr lang="es-ES" sz="2000" b="1" dirty="0" smtClean="0">
                <a:latin typeface="Agency FB" pitchFamily="34" charset="0"/>
              </a:rPr>
              <a:t>Muchos estudios han demostrado que los besos, aparte de </a:t>
            </a:r>
            <a:r>
              <a:rPr lang="es-ES" sz="2000" b="1" dirty="0" err="1" smtClean="0">
                <a:latin typeface="Agency FB" pitchFamily="34" charset="0"/>
              </a:rPr>
              <a:t>de</a:t>
            </a:r>
            <a:r>
              <a:rPr lang="es-ES" sz="2000" b="1" dirty="0" smtClean="0">
                <a:latin typeface="Agency FB" pitchFamily="34" charset="0"/>
              </a:rPr>
              <a:t> ser considerablemente agradable, es realmente bueno para ti. Mientras que la mayoría de nuestras bacterias sean iguales a la de los demás, 20% varía entre cada persona. Esto quiere decir que al besar se ayuda a estimular el sistema inmunológico. Asimismo, besar igualmente ayuda a conservar los dientes limpios.</a:t>
            </a:r>
          </a:p>
          <a:p>
            <a:r>
              <a:rPr lang="es-ES" sz="2000" b="1" dirty="0" smtClean="0">
                <a:latin typeface="Agency FB" pitchFamily="34" charset="0"/>
              </a:rPr>
              <a:t>La saliva que se produce de manera adicional cuando se besa, remueve las bacterias dañinas, haciendo que los dientes molares estén mucho más brillantes y blancos. Los besos también hacen que se baje la presión arterial, y el sentir como mariposas revoloteando en tu barriga y que tu corazón bombee salvajemente lo que causa dilatación de los vasos sanguíneos.</a:t>
            </a:r>
          </a:p>
          <a:p>
            <a:r>
              <a:rPr lang="es-ES" sz="2000" b="1" dirty="0" smtClean="0">
                <a:latin typeface="Agency FB" pitchFamily="34" charset="0"/>
              </a:rPr>
              <a:t>Claro que nada de esto puede hacer bien si besas a alguien que está enfermo. Dolencias o males como el resfriado común, el herpes e incluso la meningitis podrían esparcirse mediante los besos. Sin embargo, estos casos son considerablemente anómalos, y los expertos están de acuerdo que los beneficios de besar superan los riesgos.</a:t>
            </a:r>
            <a:endParaRPr lang="es-ES" sz="2000" b="1" dirty="0">
              <a:latin typeface="Agency FB" pitchFamily="34" charset="0"/>
            </a:endParaRPr>
          </a:p>
        </p:txBody>
      </p:sp>
      <p:sp>
        <p:nvSpPr>
          <p:cNvPr id="3" name="2 Rectángulo"/>
          <p:cNvSpPr/>
          <p:nvPr/>
        </p:nvSpPr>
        <p:spPr>
          <a:xfrm>
            <a:off x="2737627" y="714356"/>
            <a:ext cx="4301177" cy="707886"/>
          </a:xfrm>
          <a:prstGeom prst="rect">
            <a:avLst/>
          </a:prstGeom>
        </p:spPr>
        <p:txBody>
          <a:bodyPr wrap="none">
            <a:spAutoFit/>
          </a:bodyPr>
          <a:lstStyle/>
          <a:p>
            <a:r>
              <a:rPr lang="es-ES" sz="4000" b="1" dirty="0" smtClean="0">
                <a:latin typeface="Agency FB" pitchFamily="34" charset="0"/>
              </a:rPr>
              <a:t>Los beneficios de besar</a:t>
            </a:r>
            <a:endParaRPr lang="es-ES" sz="4000" dirty="0">
              <a:latin typeface="Agency FB" pitchFamily="34" charset="0"/>
            </a:endParaRPr>
          </a:p>
        </p:txBody>
      </p:sp>
      <p:pic>
        <p:nvPicPr>
          <p:cNvPr id="4" name="Picture 2" descr="http://oriharu.net/SPHERICAL_STANDING_WAVES/images/lumiere11.gif"/>
          <p:cNvPicPr>
            <a:picLocks noChangeAspect="1" noChangeArrowheads="1" noCrop="1"/>
          </p:cNvPicPr>
          <p:nvPr/>
        </p:nvPicPr>
        <p:blipFill>
          <a:blip r:embed="rId5">
            <a:duotone>
              <a:prstClr val="black"/>
              <a:schemeClr val="accent2">
                <a:tint val="45000"/>
                <a:satMod val="400000"/>
              </a:schemeClr>
            </a:duotone>
            <a:lum bright="-35000" contrast="81000"/>
          </a:blip>
          <a:srcRect/>
          <a:stretch>
            <a:fillRect/>
          </a:stretch>
        </p:blipFill>
        <p:spPr bwMode="auto">
          <a:xfrm>
            <a:off x="0" y="3429000"/>
            <a:ext cx="10333038" cy="3429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5">
            <a:duotone>
              <a:prstClr val="black"/>
              <a:schemeClr val="accent2">
                <a:tint val="45000"/>
                <a:satMod val="400000"/>
              </a:schemeClr>
            </a:duotone>
            <a:lum bright="-35000" contrast="81000"/>
          </a:blip>
          <a:srcRect/>
          <a:stretch>
            <a:fillRect/>
          </a:stretch>
        </p:blipFill>
        <p:spPr bwMode="auto">
          <a:xfrm>
            <a:off x="0" y="0"/>
            <a:ext cx="10333038" cy="3429000"/>
          </a:xfrm>
          <a:prstGeom prst="rect">
            <a:avLst/>
          </a:prstGeom>
          <a:noFill/>
        </p:spPr>
      </p:pic>
    </p:spTree>
  </p:cSld>
  <p:clrMapOvr>
    <a:masterClrMapping/>
  </p:clrMapOvr>
  <p:transition spd="slow" advTm="51000">
    <p:wheel spokes="8"/>
    <p:sndAc>
      <p:stSnd>
        <p:snd r:embed="rId2" name="natkingcolebesame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2">
            <a:duotone>
              <a:prstClr val="black"/>
              <a:schemeClr val="accent2">
                <a:tint val="45000"/>
                <a:satMod val="400000"/>
              </a:schemeClr>
            </a:duotone>
            <a:lum bright="-30000" contrast="100000"/>
          </a:blip>
          <a:srcRect/>
          <a:stretch>
            <a:fillRect/>
          </a:stretch>
        </p:blipFill>
        <p:spPr bwMode="auto">
          <a:xfrm>
            <a:off x="0" y="0"/>
            <a:ext cx="10333038" cy="6858016"/>
          </a:xfrm>
          <a:prstGeom prst="rect">
            <a:avLst/>
          </a:prstGeom>
          <a:noFill/>
        </p:spPr>
      </p:pic>
      <p:pic>
        <p:nvPicPr>
          <p:cNvPr id="1026" name="Picture 2" descr="http://25.media.tumblr.com/b42ce438f587595fb27d0c7dcdb193ac/tumblr_monor5SWdX1snpvj7o1_500.gif"/>
          <p:cNvPicPr>
            <a:picLocks noChangeAspect="1" noChangeArrowheads="1"/>
          </p:cNvPicPr>
          <p:nvPr/>
        </p:nvPicPr>
        <p:blipFill>
          <a:blip r:embed="rId3"/>
          <a:srcRect/>
          <a:stretch>
            <a:fillRect/>
          </a:stretch>
        </p:blipFill>
        <p:spPr bwMode="auto">
          <a:xfrm>
            <a:off x="484328" y="571480"/>
            <a:ext cx="9562517" cy="566596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93186" name="Picture 2" descr="http://38.media.tumblr.com/f8040ff77fbaad88c55f05af14cf2f04/tumblr_mrj5smRCoQ1s7sfpso1_250.gif"/>
          <p:cNvPicPr>
            <a:picLocks noChangeAspect="1" noChangeArrowheads="1" noCrop="1"/>
          </p:cNvPicPr>
          <p:nvPr/>
        </p:nvPicPr>
        <p:blipFill>
          <a:blip r:embed="rId3"/>
          <a:srcRect/>
          <a:stretch>
            <a:fillRect/>
          </a:stretch>
        </p:blipFill>
        <p:spPr bwMode="auto">
          <a:xfrm>
            <a:off x="1291603" y="214290"/>
            <a:ext cx="7103983" cy="628652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86018" name="Picture 2" descr="https://s-media-cache-ak0.pinimg.com/originals/db/89/66/db89660b3284761cffab284edb9f81ce.gif"/>
          <p:cNvPicPr>
            <a:picLocks noChangeAspect="1" noChangeArrowheads="1" noCrop="1"/>
          </p:cNvPicPr>
          <p:nvPr/>
        </p:nvPicPr>
        <p:blipFill>
          <a:blip r:embed="rId3"/>
          <a:srcRect/>
          <a:stretch>
            <a:fillRect/>
          </a:stretch>
        </p:blipFill>
        <p:spPr bwMode="auto">
          <a:xfrm>
            <a:off x="-262769" y="642918"/>
            <a:ext cx="10802370" cy="5429288"/>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90114" name="Picture 2" descr="http://4.bp.blogspot.com/-l3wYV9T9wtg/ViyIvPfF_II/AAAAAAAAGJs/B8aq1x5om3Q/s1600/tumblr_mtg07aG9pD1sj0huuo1_500.gif"/>
          <p:cNvPicPr>
            <a:picLocks noChangeAspect="1" noChangeArrowheads="1" noCrop="1"/>
          </p:cNvPicPr>
          <p:nvPr/>
        </p:nvPicPr>
        <p:blipFill>
          <a:blip r:embed="rId3"/>
          <a:srcRect/>
          <a:stretch>
            <a:fillRect/>
          </a:stretch>
        </p:blipFill>
        <p:spPr bwMode="auto">
          <a:xfrm>
            <a:off x="-9265" y="285728"/>
            <a:ext cx="10342303" cy="5572164"/>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78850" name="Picture 2" descr="Chimpancees besandose"/>
          <p:cNvPicPr>
            <a:picLocks noChangeAspect="1" noChangeArrowheads="1"/>
          </p:cNvPicPr>
          <p:nvPr/>
        </p:nvPicPr>
        <p:blipFill>
          <a:blip r:embed="rId3"/>
          <a:srcRect/>
          <a:stretch>
            <a:fillRect/>
          </a:stretch>
        </p:blipFill>
        <p:spPr bwMode="auto">
          <a:xfrm>
            <a:off x="880239" y="1071546"/>
            <a:ext cx="8913625" cy="5214974"/>
          </a:xfrm>
          <a:prstGeom prst="rect">
            <a:avLst/>
          </a:prstGeom>
          <a:noFill/>
        </p:spPr>
      </p:pic>
      <p:sp>
        <p:nvSpPr>
          <p:cNvPr id="3" name="2 Rectángulo"/>
          <p:cNvSpPr/>
          <p:nvPr/>
        </p:nvSpPr>
        <p:spPr>
          <a:xfrm>
            <a:off x="1880371" y="214290"/>
            <a:ext cx="6649577" cy="830997"/>
          </a:xfrm>
          <a:prstGeom prst="rect">
            <a:avLst/>
          </a:prstGeom>
        </p:spPr>
        <p:txBody>
          <a:bodyPr wrap="none">
            <a:spAutoFit/>
          </a:bodyPr>
          <a:lstStyle/>
          <a:p>
            <a:r>
              <a:rPr lang="es-ES" sz="4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gency FB" pitchFamily="34" charset="0"/>
              </a:rPr>
              <a:t>Los animales también se besan</a:t>
            </a:r>
            <a:endParaRPr lang="es-ES" sz="4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gency FB" pitchFamily="34" charset="0"/>
            </a:endParaRPr>
          </a:p>
        </p:txBody>
      </p:sp>
    </p:spTree>
  </p:cSld>
  <p:clrMapOvr>
    <a:masterClrMapping/>
  </p:clrMapOvr>
  <p:transition spd="slow" advTm="7000">
    <p:wheel spokes="8"/>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i148.photobucket.com/albums/s6/amandavivina/Gifs%20Varios/Gifs%20Cuadros%20en%20Movimiento/youn1.gif?t=1214818920">
            <a:hlinkClick r:id="rId2"/>
          </p:cNvPr>
          <p:cNvPicPr>
            <a:picLocks noChangeAspect="1" noChangeArrowheads="1" noCrop="1"/>
          </p:cNvPicPr>
          <p:nvPr/>
        </p:nvPicPr>
        <p:blipFill>
          <a:blip r:embed="rId3"/>
          <a:srcRect/>
          <a:stretch>
            <a:fillRect/>
          </a:stretch>
        </p:blipFill>
        <p:spPr bwMode="auto">
          <a:xfrm>
            <a:off x="665925" y="357165"/>
            <a:ext cx="1571636" cy="2384329"/>
          </a:xfrm>
          <a:prstGeom prst="rect">
            <a:avLst/>
          </a:prstGeom>
          <a:noFill/>
        </p:spPr>
      </p:pic>
      <p:sp>
        <p:nvSpPr>
          <p:cNvPr id="2" name="1 Rectángulo"/>
          <p:cNvSpPr/>
          <p:nvPr/>
        </p:nvSpPr>
        <p:spPr>
          <a:xfrm>
            <a:off x="2666189" y="1500174"/>
            <a:ext cx="7259056" cy="4708981"/>
          </a:xfrm>
          <a:prstGeom prst="rect">
            <a:avLst/>
          </a:prstGeom>
        </p:spPr>
        <p:txBody>
          <a:bodyPr wrap="square">
            <a:spAutoFit/>
          </a:bodyPr>
          <a:lstStyle/>
          <a:p>
            <a:r>
              <a:rPr lang="es-ES" sz="2000" b="1" dirty="0" smtClean="0">
                <a:latin typeface="Agency FB" pitchFamily="34" charset="0"/>
              </a:rPr>
              <a:t>Aunque no sea justamente como lo hacemos, muchos animales tienen un comportamiento afectivo que es marcadamente parecido a nuestros besos. Los chimpancés frecuentemente se manifiestan con un beso, como conducta después de una riña como una manera de “conformarse”. Los análisis que se han hecho han confirmado que este tipo de comportamiento no sólo se limita a los chimpancés, también otros primates “besan” a su manera.</a:t>
            </a:r>
          </a:p>
          <a:p>
            <a:r>
              <a:rPr lang="es-ES" sz="2000" b="1" dirty="0" smtClean="0">
                <a:latin typeface="Agency FB" pitchFamily="34" charset="0"/>
              </a:rPr>
              <a:t>Los animales no primates besan como comportamiento social también. Los suricatos, por ejemplo, besan y se lamen de mutuamente activando unas glándulas odoríferas para marcar uno al otro como el jefe y el subordinado. Esto es fundamentalmente trascendente después de que un suricato vuelve a su grupo porque la hembra lo había expulsado. No podemos olvidarnos de los elefantes, uno de los más inteligentes y emocionales criaturas de la tierra.</a:t>
            </a:r>
          </a:p>
          <a:p>
            <a:r>
              <a:rPr lang="es-ES" sz="2000" b="1" dirty="0" smtClean="0">
                <a:latin typeface="Agency FB" pitchFamily="34" charset="0"/>
              </a:rPr>
              <a:t>Durante momentos de dificultad como la muerte de unos de los miembros de la manada, estos grandes animales han sido vistos metiendo sus trompas en las bocas de los elefantes afectados como un gesto de consuelo.</a:t>
            </a:r>
            <a:endParaRPr lang="es-ES" sz="2000" b="1" dirty="0">
              <a:latin typeface="Agency FB" pitchFamily="34" charset="0"/>
            </a:endParaRPr>
          </a:p>
        </p:txBody>
      </p:sp>
      <p:pic>
        <p:nvPicPr>
          <p:cNvPr id="3" name="Picture 2" descr="http://oriharu.net/SPHERICAL_STANDING_WAVES/images/lumiere11.gif"/>
          <p:cNvPicPr>
            <a:picLocks noChangeAspect="1" noChangeArrowheads="1" noCrop="1"/>
          </p:cNvPicPr>
          <p:nvPr/>
        </p:nvPicPr>
        <p:blipFill>
          <a:blip r:embed="rId4">
            <a:duotone>
              <a:prstClr val="black"/>
              <a:schemeClr val="accent2">
                <a:tint val="45000"/>
                <a:satMod val="400000"/>
              </a:schemeClr>
            </a:duotone>
            <a:lum bright="-35000" contrast="81000"/>
          </a:blip>
          <a:srcRect/>
          <a:stretch>
            <a:fillRect/>
          </a:stretch>
        </p:blipFill>
        <p:spPr bwMode="auto">
          <a:xfrm>
            <a:off x="0" y="3429000"/>
            <a:ext cx="10333038" cy="3429000"/>
          </a:xfrm>
          <a:prstGeom prst="rect">
            <a:avLst/>
          </a:prstGeom>
          <a:noFill/>
        </p:spPr>
      </p:pic>
      <p:pic>
        <p:nvPicPr>
          <p:cNvPr id="4" name="Picture 2" descr="http://oriharu.net/SPHERICAL_STANDING_WAVES/images/lumiere11.gif"/>
          <p:cNvPicPr>
            <a:picLocks noChangeAspect="1" noChangeArrowheads="1" noCrop="1"/>
          </p:cNvPicPr>
          <p:nvPr/>
        </p:nvPicPr>
        <p:blipFill>
          <a:blip r:embed="rId4">
            <a:duotone>
              <a:prstClr val="black"/>
              <a:schemeClr val="accent2">
                <a:tint val="45000"/>
                <a:satMod val="400000"/>
              </a:schemeClr>
            </a:duotone>
            <a:lum bright="-35000" contrast="81000"/>
          </a:blip>
          <a:srcRect/>
          <a:stretch>
            <a:fillRect/>
          </a:stretch>
        </p:blipFill>
        <p:spPr bwMode="auto">
          <a:xfrm>
            <a:off x="0" y="0"/>
            <a:ext cx="10333038" cy="3429000"/>
          </a:xfrm>
          <a:prstGeom prst="rect">
            <a:avLst/>
          </a:prstGeom>
          <a:noFill/>
        </p:spPr>
      </p:pic>
    </p:spTree>
  </p:cSld>
  <p:clrMapOvr>
    <a:masterClrMapping/>
  </p:clrMapOvr>
  <p:transition spd="slow" advTm="4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1028" name="Picture 4" descr="http://images.china.cn/attachement/jpg/site1006/20130520/001fd04cf0161303f2fe54.jpg"/>
          <p:cNvPicPr>
            <a:picLocks noChangeAspect="1" noChangeArrowheads="1"/>
          </p:cNvPicPr>
          <p:nvPr/>
        </p:nvPicPr>
        <p:blipFill>
          <a:blip r:embed="rId3"/>
          <a:srcRect/>
          <a:stretch>
            <a:fillRect/>
          </a:stretch>
        </p:blipFill>
        <p:spPr bwMode="auto">
          <a:xfrm>
            <a:off x="1237429" y="571480"/>
            <a:ext cx="7691032" cy="5572164"/>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2">
                <a:tint val="45000"/>
                <a:satMod val="400000"/>
              </a:schemeClr>
            </a:duotone>
            <a:lum bright="-48000" contrast="61000"/>
          </a:blip>
          <a:srcRect/>
          <a:stretch>
            <a:fillRect/>
          </a:stretch>
        </p:blipFill>
        <p:spPr bwMode="auto">
          <a:xfrm>
            <a:off x="0" y="0"/>
            <a:ext cx="10333038" cy="6858016"/>
          </a:xfrm>
          <a:prstGeom prst="rect">
            <a:avLst/>
          </a:prstGeom>
          <a:noFill/>
        </p:spPr>
      </p:pic>
      <p:pic>
        <p:nvPicPr>
          <p:cNvPr id="101378" name="Picture 2" descr="http://k30.kn3.net/taringa/C/3/3/9/8/2/AlfonsoEspejo/EB4.jpg"/>
          <p:cNvPicPr>
            <a:picLocks noChangeAspect="1" noChangeArrowheads="1"/>
          </p:cNvPicPr>
          <p:nvPr/>
        </p:nvPicPr>
        <p:blipFill>
          <a:blip r:embed="rId3"/>
          <a:srcRect/>
          <a:stretch>
            <a:fillRect/>
          </a:stretch>
        </p:blipFill>
        <p:spPr bwMode="auto">
          <a:xfrm>
            <a:off x="880239" y="642918"/>
            <a:ext cx="8633202" cy="5429288"/>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103426" name="Picture 2" descr="http://www.notagram.net/wp-content/uploads/2014/09/11-animales-besandose.jpg"/>
          <p:cNvPicPr>
            <a:picLocks noChangeAspect="1" noChangeArrowheads="1"/>
          </p:cNvPicPr>
          <p:nvPr/>
        </p:nvPicPr>
        <p:blipFill>
          <a:blip r:embed="rId3" cstate="email"/>
          <a:srcRect/>
          <a:stretch>
            <a:fillRect/>
          </a:stretch>
        </p:blipFill>
        <p:spPr bwMode="auto">
          <a:xfrm>
            <a:off x="1023115" y="428604"/>
            <a:ext cx="8358246" cy="5786478"/>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3">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104450" name="Picture 2" descr="http://www.animalesenvideo.com/wp-content/uploads/2013/04/Animales-en-video-leones-besandose.jpg"/>
          <p:cNvPicPr>
            <a:picLocks noChangeAspect="1" noChangeArrowheads="1"/>
          </p:cNvPicPr>
          <p:nvPr/>
        </p:nvPicPr>
        <p:blipFill>
          <a:blip r:embed="rId4"/>
          <a:srcRect/>
          <a:stretch>
            <a:fillRect/>
          </a:stretch>
        </p:blipFill>
        <p:spPr bwMode="auto">
          <a:xfrm>
            <a:off x="594487" y="714356"/>
            <a:ext cx="8938777" cy="5500726"/>
          </a:xfrm>
          <a:prstGeom prst="rect">
            <a:avLst/>
          </a:prstGeom>
          <a:noFill/>
        </p:spPr>
      </p:pic>
    </p:spTree>
  </p:cSld>
  <p:clrMapOvr>
    <a:masterClrMapping/>
  </p:clrMapOvr>
  <p:transition spd="slow" advTm="7000">
    <p:wheel spokes="8"/>
    <p:sndAc>
      <p:stSnd>
        <p:snd r:embed="rId2" name="ricardo montaner -besame en la boc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i148.photobucket.com/albums/s6/amandavivina/Gifs%20Varios/Gifs%20Cuadros%20en%20Movimiento/youn1.gif?t=1214818920">
            <a:hlinkClick r:id="rId2"/>
          </p:cNvPr>
          <p:cNvPicPr>
            <a:picLocks noChangeAspect="1" noChangeArrowheads="1" noCrop="1"/>
          </p:cNvPicPr>
          <p:nvPr/>
        </p:nvPicPr>
        <p:blipFill>
          <a:blip r:embed="rId3"/>
          <a:srcRect/>
          <a:stretch>
            <a:fillRect/>
          </a:stretch>
        </p:blipFill>
        <p:spPr bwMode="auto">
          <a:xfrm>
            <a:off x="523049" y="500042"/>
            <a:ext cx="1571636" cy="2384329"/>
          </a:xfrm>
          <a:prstGeom prst="rect">
            <a:avLst/>
          </a:prstGeom>
          <a:noFill/>
        </p:spPr>
      </p:pic>
      <p:sp>
        <p:nvSpPr>
          <p:cNvPr id="2" name="1 Rectángulo"/>
          <p:cNvSpPr/>
          <p:nvPr/>
        </p:nvSpPr>
        <p:spPr>
          <a:xfrm>
            <a:off x="2523313" y="240804"/>
            <a:ext cx="7556975" cy="6124754"/>
          </a:xfrm>
          <a:prstGeom prst="rect">
            <a:avLst/>
          </a:prstGeom>
        </p:spPr>
        <p:txBody>
          <a:bodyPr wrap="square">
            <a:spAutoFit/>
          </a:bodyPr>
          <a:lstStyle/>
          <a:p>
            <a:r>
              <a:rPr lang="es-ES" sz="3200" b="1" dirty="0" smtClean="0">
                <a:latin typeface="Agency FB" pitchFamily="34" charset="0"/>
              </a:rPr>
              <a:t>La ciencia del beso en el cerebro</a:t>
            </a:r>
          </a:p>
          <a:p>
            <a:r>
              <a:rPr lang="es-ES" sz="2000" b="1" dirty="0" smtClean="0">
                <a:latin typeface="Agency FB" pitchFamily="34" charset="0"/>
              </a:rPr>
              <a:t>Los estudios de besar son conocidos como </a:t>
            </a:r>
            <a:r>
              <a:rPr lang="es-ES" sz="2000" b="1" dirty="0" err="1" smtClean="0">
                <a:latin typeface="Agency FB" pitchFamily="34" charset="0"/>
              </a:rPr>
              <a:t>Philematologia</a:t>
            </a:r>
            <a:r>
              <a:rPr lang="es-ES" sz="2000" b="1" dirty="0" smtClean="0">
                <a:latin typeface="Agency FB" pitchFamily="34" charset="0"/>
              </a:rPr>
              <a:t>. Quienes lo estudian tienden a centrarse no sólo en la biología de besos y las hormonas implicadas, sino también por qué nos besamos. Muchas gente dice que su primer beso le provocó una gran impresión, pero los expertos en el tema creen que esto podría ir más allá de eso. Creen que besar puede proporcionar pistas sensoriales — tales como sabor, olor y sonido — que animan a que besos adicionales ocurran.</a:t>
            </a:r>
          </a:p>
          <a:p>
            <a:r>
              <a:rPr lang="es-ES" sz="2000" b="1" dirty="0" smtClean="0">
                <a:latin typeface="Agency FB" pitchFamily="34" charset="0"/>
              </a:rPr>
              <a:t>Pero si el beso no es bueno, tal vez la otra persona se asuste y se traume. Los estudios han demostrado que el 59% de los hombres y el 66 por ciento de las mujeres tienen a sentirse menos atraída por una persona después de que la haya besado la primera vez.</a:t>
            </a:r>
          </a:p>
          <a:p>
            <a:r>
              <a:rPr lang="es-ES" sz="2000" b="1" dirty="0" smtClean="0">
                <a:latin typeface="Agency FB" pitchFamily="34" charset="0"/>
              </a:rPr>
              <a:t>Otra publicación con más de 800 estudiantes de diferentes universidades mostró que las mujeres tienden a ser más besuconas que los hombres, y que es mucho más probable que insisten en besar antes de quitarse la ropa. La ciencia también explica por qué besar se siente bien físicamente. Como secuela, los labios se vuelven altamente sensibles y por estar repletos de terminaciones nerviosas.</a:t>
            </a:r>
          </a:p>
          <a:p>
            <a:r>
              <a:rPr lang="es-ES" sz="2000" b="1" dirty="0" smtClean="0">
                <a:latin typeface="Agency FB" pitchFamily="34" charset="0"/>
              </a:rPr>
              <a:t>Y más: un beso de 10 segundos es capaz de quemar hasta 15 calorías. ¿Por qué entonces decir adiós a esa lasaña, barra de chocolate y botella de cerveza dando un buen beso?</a:t>
            </a:r>
            <a:endParaRPr lang="es-ES" sz="2000" b="1" dirty="0">
              <a:latin typeface="Agency FB" pitchFamily="34" charset="0"/>
            </a:endParaRPr>
          </a:p>
        </p:txBody>
      </p:sp>
      <p:pic>
        <p:nvPicPr>
          <p:cNvPr id="3" name="Picture 2" descr="http://oriharu.net/SPHERICAL_STANDING_WAVES/images/lumiere11.gif"/>
          <p:cNvPicPr>
            <a:picLocks noChangeAspect="1" noChangeArrowheads="1" noCrop="1"/>
          </p:cNvPicPr>
          <p:nvPr/>
        </p:nvPicPr>
        <p:blipFill>
          <a:blip r:embed="rId4">
            <a:duotone>
              <a:prstClr val="black"/>
              <a:schemeClr val="accent2">
                <a:tint val="45000"/>
                <a:satMod val="400000"/>
              </a:schemeClr>
            </a:duotone>
            <a:lum bright="-35000" contrast="81000"/>
          </a:blip>
          <a:srcRect/>
          <a:stretch>
            <a:fillRect/>
          </a:stretch>
        </p:blipFill>
        <p:spPr bwMode="auto">
          <a:xfrm>
            <a:off x="0" y="0"/>
            <a:ext cx="10333038" cy="3429000"/>
          </a:xfrm>
          <a:prstGeom prst="rect">
            <a:avLst/>
          </a:prstGeom>
          <a:noFill/>
        </p:spPr>
      </p:pic>
      <p:pic>
        <p:nvPicPr>
          <p:cNvPr id="4" name="Picture 2" descr="http://oriharu.net/SPHERICAL_STANDING_WAVES/images/lumiere11.gif"/>
          <p:cNvPicPr>
            <a:picLocks noChangeAspect="1" noChangeArrowheads="1" noCrop="1"/>
          </p:cNvPicPr>
          <p:nvPr/>
        </p:nvPicPr>
        <p:blipFill>
          <a:blip r:embed="rId4">
            <a:duotone>
              <a:prstClr val="black"/>
              <a:schemeClr val="accent2">
                <a:tint val="45000"/>
                <a:satMod val="400000"/>
              </a:schemeClr>
            </a:duotone>
            <a:lum bright="-35000" contrast="81000"/>
          </a:blip>
          <a:srcRect/>
          <a:stretch>
            <a:fillRect/>
          </a:stretch>
        </p:blipFill>
        <p:spPr bwMode="auto">
          <a:xfrm>
            <a:off x="0" y="3429000"/>
            <a:ext cx="10333038" cy="3429000"/>
          </a:xfrm>
          <a:prstGeom prst="rect">
            <a:avLst/>
          </a:prstGeom>
          <a:noFill/>
        </p:spPr>
      </p:pic>
    </p:spTree>
  </p:cSld>
  <p:clrMapOvr>
    <a:masterClrMapping/>
  </p:clrMapOvr>
  <p:transition spd="slow" advTm="5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95234" name="Picture 2" descr="http://38.media.tumblr.com/1358c579ad3386dd0a5af73d3e53045e/tumblr_n1vlxb3DcK1rjo79mo1_500.gif"/>
          <p:cNvPicPr>
            <a:picLocks noChangeAspect="1" noChangeArrowheads="1" noCrop="1"/>
          </p:cNvPicPr>
          <p:nvPr/>
        </p:nvPicPr>
        <p:blipFill>
          <a:blip r:embed="rId3"/>
          <a:srcRect/>
          <a:stretch>
            <a:fillRect/>
          </a:stretch>
        </p:blipFill>
        <p:spPr bwMode="auto">
          <a:xfrm>
            <a:off x="380173" y="642918"/>
            <a:ext cx="9625189" cy="5572164"/>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96258" name="Picture 2" descr="http://culturacolectiva.com/wp-content/uploads/2015/09/beso-gif.gif"/>
          <p:cNvPicPr>
            <a:picLocks noChangeAspect="1" noChangeArrowheads="1" noCrop="1"/>
          </p:cNvPicPr>
          <p:nvPr/>
        </p:nvPicPr>
        <p:blipFill>
          <a:blip r:embed="rId3"/>
          <a:srcRect/>
          <a:stretch>
            <a:fillRect/>
          </a:stretch>
        </p:blipFill>
        <p:spPr bwMode="auto">
          <a:xfrm>
            <a:off x="237297" y="714356"/>
            <a:ext cx="9830273" cy="571504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images717841_classic_kennedy"/>
          <p:cNvPicPr>
            <a:picLocks noChangeAspect="1" noChangeArrowheads="1"/>
          </p:cNvPicPr>
          <p:nvPr/>
        </p:nvPicPr>
        <p:blipFill>
          <a:blip r:embed="rId2"/>
          <a:srcRect/>
          <a:stretch>
            <a:fillRect/>
          </a:stretch>
        </p:blipFill>
        <p:spPr bwMode="auto">
          <a:xfrm>
            <a:off x="-322946" y="0"/>
            <a:ext cx="5812334" cy="6858000"/>
          </a:xfrm>
          <a:prstGeom prst="rect">
            <a:avLst/>
          </a:prstGeom>
          <a:noFill/>
        </p:spPr>
      </p:pic>
      <p:pic>
        <p:nvPicPr>
          <p:cNvPr id="3" name="Picture 4" descr="E20%200189%20Rock%20Hudson%20&amp;%20Doris%20Day%20-%20Gentle%20Kiss%20-%20Leo%20Fuchs"/>
          <p:cNvPicPr>
            <a:picLocks noChangeAspect="1" noChangeArrowheads="1"/>
          </p:cNvPicPr>
          <p:nvPr/>
        </p:nvPicPr>
        <p:blipFill>
          <a:blip r:embed="rId3"/>
          <a:srcRect/>
          <a:stretch>
            <a:fillRect/>
          </a:stretch>
        </p:blipFill>
        <p:spPr bwMode="auto">
          <a:xfrm>
            <a:off x="5327974" y="0"/>
            <a:ext cx="5150370"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4" name="Picture 2" descr="http://www.mujeraldia.com/imagenes/2013/02/119d64dc51326a35i3.jpg"/>
          <p:cNvPicPr>
            <a:picLocks noChangeAspect="1" noChangeArrowheads="1"/>
          </p:cNvPicPr>
          <p:nvPr/>
        </p:nvPicPr>
        <p:blipFill>
          <a:blip r:embed="rId3"/>
          <a:srcRect/>
          <a:stretch>
            <a:fillRect/>
          </a:stretch>
        </p:blipFill>
        <p:spPr bwMode="auto">
          <a:xfrm>
            <a:off x="1523181" y="0"/>
            <a:ext cx="7178275" cy="6858000"/>
          </a:xfrm>
          <a:prstGeom prst="rect">
            <a:avLst/>
          </a:prstGeom>
          <a:noFill/>
        </p:spPr>
      </p:pic>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16"/>
            <a:ext cx="10333038" cy="6858016"/>
          </a:xfrm>
          <a:prstGeom prst="rect">
            <a:avLst/>
          </a:prstGeom>
          <a:noFill/>
        </p:spPr>
      </p:pic>
    </p:spTree>
  </p:cSld>
  <p:clrMapOvr>
    <a:masterClrMapping/>
  </p:clrMapOvr>
  <p:transition spd="slow"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fltVal val="0"/>
                                          </p:val>
                                        </p:tav>
                                      </p:tavLst>
                                    </p:anim>
                                    <p:anim calcmode="lin" valueType="num">
                                      <p:cBhvr>
                                        <p:cTn id="8" dur="5000"/>
                                        <p:tgtEl>
                                          <p:spTgt spid="3"/>
                                        </p:tgtEl>
                                        <p:attrNameLst>
                                          <p:attrName>style.rotation</p:attrName>
                                        </p:attrNameLst>
                                      </p:cBhvr>
                                      <p:tavLst>
                                        <p:tav tm="0">
                                          <p:val>
                                            <p:fltVal val="0"/>
                                          </p:val>
                                        </p:tav>
                                        <p:tav tm="100000">
                                          <p:val>
                                            <p:fltVal val="360"/>
                                          </p:val>
                                        </p:tav>
                                      </p:tavLst>
                                    </p:anim>
                                    <p:animEffect transition="out" filter="fade">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94210" name="Picture 2" descr="http://3.bp.blogspot.com/-3kEs_1_xA7Y/U9NIw5Y8wVI/AAAAAAABCs8/5EEA8FF0Wpw/s1600/tumblr_n9ah56ssYh1qdrrc1o2_500.gif"/>
          <p:cNvPicPr>
            <a:picLocks noChangeAspect="1" noChangeArrowheads="1" noCrop="1"/>
          </p:cNvPicPr>
          <p:nvPr/>
        </p:nvPicPr>
        <p:blipFill>
          <a:blip r:embed="rId3"/>
          <a:srcRect/>
          <a:stretch>
            <a:fillRect/>
          </a:stretch>
        </p:blipFill>
        <p:spPr bwMode="auto">
          <a:xfrm>
            <a:off x="645783" y="0"/>
            <a:ext cx="8610865" cy="6858000"/>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87042" name="Picture 2" descr="http://static.imujer.com/sites/default/files/m/matt-bomer-13.gif"/>
          <p:cNvPicPr>
            <a:picLocks noChangeAspect="1" noChangeArrowheads="1" noCrop="1"/>
          </p:cNvPicPr>
          <p:nvPr/>
        </p:nvPicPr>
        <p:blipFill>
          <a:blip r:embed="rId3"/>
          <a:srcRect/>
          <a:stretch>
            <a:fillRect/>
          </a:stretch>
        </p:blipFill>
        <p:spPr bwMode="auto">
          <a:xfrm>
            <a:off x="484328" y="785794"/>
            <a:ext cx="9589957" cy="528641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2">
                <a:tint val="45000"/>
                <a:satMod val="400000"/>
              </a:schemeClr>
            </a:duotone>
            <a:lum bright="-52000" contrast="87000"/>
          </a:blip>
          <a:srcRect/>
          <a:stretch>
            <a:fillRect/>
          </a:stretch>
        </p:blipFill>
        <p:spPr bwMode="auto">
          <a:xfrm>
            <a:off x="0" y="0"/>
            <a:ext cx="10333038" cy="6858016"/>
          </a:xfrm>
          <a:prstGeom prst="rect">
            <a:avLst/>
          </a:prstGeom>
          <a:noFill/>
        </p:spPr>
      </p:pic>
      <p:pic>
        <p:nvPicPr>
          <p:cNvPr id="88066" name="Picture 2" descr="http://imagenescon.net/wp-content/uploads/2015/07/gif36.gif"/>
          <p:cNvPicPr>
            <a:picLocks noChangeAspect="1" noChangeArrowheads="1" noCrop="1"/>
          </p:cNvPicPr>
          <p:nvPr/>
        </p:nvPicPr>
        <p:blipFill>
          <a:blip r:embed="rId3"/>
          <a:srcRect/>
          <a:stretch>
            <a:fillRect/>
          </a:stretch>
        </p:blipFill>
        <p:spPr bwMode="auto">
          <a:xfrm>
            <a:off x="523049" y="714356"/>
            <a:ext cx="9435673" cy="4929222"/>
          </a:xfrm>
          <a:prstGeom prst="rect">
            <a:avLst/>
          </a:prstGeom>
          <a:noFill/>
        </p:spPr>
      </p:pic>
    </p:spTree>
  </p:cSld>
  <p:clrMapOvr>
    <a:masterClrMapping/>
  </p:clrMapOvr>
  <p:transition spd="slow" advTm="7000">
    <p:wheel spokes="8"/>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10333039"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9670" y="3389678"/>
            <a:ext cx="6858000" cy="786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864712" y="3389678"/>
            <a:ext cx="6858000" cy="786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4" y="0"/>
            <a:ext cx="10333038"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4" y="6783313"/>
            <a:ext cx="103330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23049" y="5715016"/>
            <a:ext cx="718933" cy="766986"/>
          </a:xfrm>
          <a:prstGeom prst="rect">
            <a:avLst/>
          </a:prstGeom>
          <a:noFill/>
          <a:ln w="38100">
            <a:solidFill>
              <a:srgbClr val="1CDEF8"/>
            </a:solidFill>
            <a:miter lim="800000"/>
            <a:headEnd/>
            <a:tailEnd/>
          </a:ln>
        </p:spPr>
      </p:pic>
      <p:sp>
        <p:nvSpPr>
          <p:cNvPr id="19" name="18 Rectángulo"/>
          <p:cNvSpPr/>
          <p:nvPr/>
        </p:nvSpPr>
        <p:spPr>
          <a:xfrm>
            <a:off x="2237871" y="4572016"/>
            <a:ext cx="304230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94487" y="1000108"/>
            <a:ext cx="4777397" cy="4053996"/>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654380" y="476271"/>
            <a:ext cx="4108291" cy="5088694"/>
          </a:xfrm>
          <a:prstGeom prst="rect">
            <a:avLst/>
          </a:prstGeom>
          <a:noFill/>
          <a:ln w="38100">
            <a:noFill/>
            <a:miter lim="800000"/>
            <a:headEnd/>
            <a:tailEnd/>
          </a:ln>
          <a:effectLst/>
        </p:spPr>
        <p:txBody>
          <a:bodyPr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viernes, 29 de abril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11:08</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7"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24000" contrast="72000"/>
          </a:blip>
          <a:srcRect/>
          <a:stretch>
            <a:fillRect/>
          </a:stretch>
        </p:blipFill>
        <p:spPr bwMode="auto">
          <a:xfrm>
            <a:off x="1540655" y="5786454"/>
            <a:ext cx="1848893" cy="760924"/>
          </a:xfrm>
          <a:prstGeom prst="rect">
            <a:avLst/>
          </a:prstGeom>
          <a:noFill/>
        </p:spPr>
      </p:pic>
    </p:spTree>
  </p:cSld>
  <p:clrMapOvr>
    <a:masterClrMapping/>
  </p:clrMapOvr>
  <p:transition spd="slow" advTm="1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994303" y="3276600"/>
            <a:ext cx="344435" cy="304800"/>
          </a:xfrm>
          <a:prstGeom prst="rect">
            <a:avLst/>
          </a:prstGeom>
          <a:noFill/>
        </p:spPr>
      </p:pic>
      <p:sp>
        <p:nvSpPr>
          <p:cNvPr id="4100" name="Rectangle 4"/>
          <p:cNvSpPr>
            <a:spLocks noChangeArrowheads="1"/>
          </p:cNvSpPr>
          <p:nvPr/>
        </p:nvSpPr>
        <p:spPr bwMode="auto">
          <a:xfrm>
            <a:off x="0" y="1600200"/>
            <a:ext cx="10333038"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333038"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238825" y="0"/>
            <a:ext cx="5510954" cy="1562100"/>
          </a:xfrm>
          <a:prstGeom prst="rect">
            <a:avLst/>
          </a:prstGeom>
          <a:noFill/>
        </p:spPr>
      </p:pic>
      <p:sp>
        <p:nvSpPr>
          <p:cNvPr id="4104" name="Text Box 8"/>
          <p:cNvSpPr txBox="1">
            <a:spLocks noChangeArrowheads="1"/>
          </p:cNvSpPr>
          <p:nvPr/>
        </p:nvSpPr>
        <p:spPr bwMode="auto">
          <a:xfrm>
            <a:off x="0" y="1905001"/>
            <a:ext cx="1033303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91631" y="4724402"/>
            <a:ext cx="301380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372040" y="4191000"/>
            <a:ext cx="2669368"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563759" y="4876800"/>
            <a:ext cx="1377738" cy="990600"/>
          </a:xfrm>
          <a:prstGeom prst="rect">
            <a:avLst/>
          </a:prstGeom>
          <a:noFill/>
        </p:spPr>
      </p:pic>
      <p:pic>
        <p:nvPicPr>
          <p:cNvPr id="4117" name="Picture 21" descr="facebook-icon">
            <a:hlinkClick r:id="rId10"/>
          </p:cNvPr>
          <p:cNvPicPr>
            <a:picLocks noChangeAspect="1" noChangeArrowheads="1"/>
          </p:cNvPicPr>
          <p:nvPr/>
        </p:nvPicPr>
        <p:blipFill>
          <a:blip r:embed="rId11" cstate="screen"/>
          <a:srcRect/>
          <a:stretch>
            <a:fillRect/>
          </a:stretch>
        </p:blipFill>
        <p:spPr bwMode="auto">
          <a:xfrm>
            <a:off x="1" y="2971800"/>
            <a:ext cx="602761" cy="533400"/>
          </a:xfrm>
          <a:prstGeom prst="rect">
            <a:avLst/>
          </a:prstGeom>
          <a:noFill/>
        </p:spPr>
      </p:pic>
      <p:pic>
        <p:nvPicPr>
          <p:cNvPr id="4118" name="Picture 22" descr="twitter-icon">
            <a:hlinkClick r:id="rId12"/>
          </p:cNvPr>
          <p:cNvPicPr>
            <a:picLocks noChangeAspect="1" noChangeArrowheads="1"/>
          </p:cNvPicPr>
          <p:nvPr/>
        </p:nvPicPr>
        <p:blipFill>
          <a:blip r:embed="rId13" cstate="screen"/>
          <a:srcRect/>
          <a:stretch>
            <a:fillRect/>
          </a:stretch>
        </p:blipFill>
        <p:spPr bwMode="auto">
          <a:xfrm>
            <a:off x="1" y="3505200"/>
            <a:ext cx="602761"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screen"/>
          <a:srcRect/>
          <a:stretch>
            <a:fillRect/>
          </a:stretch>
        </p:blipFill>
        <p:spPr bwMode="auto">
          <a:xfrm>
            <a:off x="1" y="4038600"/>
            <a:ext cx="602761" cy="533400"/>
          </a:xfrm>
          <a:prstGeom prst="rect">
            <a:avLst/>
          </a:prstGeom>
          <a:noFill/>
        </p:spPr>
      </p:pic>
      <p:pic>
        <p:nvPicPr>
          <p:cNvPr id="4120" name="Picture 24" descr="vkontakte-256">
            <a:hlinkClick r:id="rId16"/>
          </p:cNvPr>
          <p:cNvPicPr>
            <a:picLocks noChangeAspect="1" noChangeArrowheads="1"/>
          </p:cNvPicPr>
          <p:nvPr/>
        </p:nvPicPr>
        <p:blipFill>
          <a:blip r:embed="rId17" cstate="screen"/>
          <a:srcRect/>
          <a:stretch>
            <a:fillRect/>
          </a:stretch>
        </p:blipFill>
        <p:spPr bwMode="auto">
          <a:xfrm>
            <a:off x="1" y="4572000"/>
            <a:ext cx="602761" cy="533400"/>
          </a:xfrm>
          <a:prstGeom prst="rect">
            <a:avLst/>
          </a:prstGeom>
          <a:noFill/>
        </p:spPr>
      </p:pic>
      <p:sp>
        <p:nvSpPr>
          <p:cNvPr id="4122" name="Text Box 26"/>
          <p:cNvSpPr txBox="1">
            <a:spLocks noChangeArrowheads="1"/>
          </p:cNvSpPr>
          <p:nvPr/>
        </p:nvSpPr>
        <p:spPr bwMode="auto">
          <a:xfrm>
            <a:off x="0" y="6553200"/>
            <a:ext cx="10333038"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649867" y="838200"/>
            <a:ext cx="5453548"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BESO DE AM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BESO DE AMOR</Template>
  <TotalTime>38</TotalTime>
  <Words>1728</Words>
  <Application>Microsoft Office PowerPoint</Application>
  <PresentationFormat>Personalizado</PresentationFormat>
  <Paragraphs>72</Paragraphs>
  <Slides>75</Slides>
  <Notes>4</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EL BESO DE AMOR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24</cp:revision>
  <dcterms:created xsi:type="dcterms:W3CDTF">2016-04-29T08:31:14Z</dcterms:created>
  <dcterms:modified xsi:type="dcterms:W3CDTF">2016-04-29T09:09:50Z</dcterms:modified>
</cp:coreProperties>
</file>