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Kristen ITC" pitchFamily="66" charset="0"/>
      <p:regular r:id="rId15"/>
    </p:embeddedFont>
    <p:embeddedFont>
      <p:font typeface="Harrington" pitchFamily="82" charset="0"/>
      <p:regular r:id="rId1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aFW6qslPe0TL8+BAEuRXg==" hashData="IEHv8u0xDEgxW85WSJACXUwS+a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00"/>
    <a:srgbClr val="FF7C80"/>
    <a:srgbClr val="D3FFA7"/>
    <a:srgbClr val="FFE1E1"/>
    <a:srgbClr val="FF9999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46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A750-89E7-4DAC-9944-8722E51FA119}" type="datetimeFigureOut">
              <a:rPr lang="es-ES" smtClean="0"/>
              <a:t>07/10/2022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E6FF6-D4DD-4549-A9FB-B5FD870BB0C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1262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A750-89E7-4DAC-9944-8722E51FA119}" type="datetimeFigureOut">
              <a:rPr lang="es-ES" smtClean="0"/>
              <a:t>07/10/2022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E6FF6-D4DD-4549-A9FB-B5FD870BB0C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8653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A750-89E7-4DAC-9944-8722E51FA119}" type="datetimeFigureOut">
              <a:rPr lang="es-ES" smtClean="0"/>
              <a:t>07/10/2022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E6FF6-D4DD-4549-A9FB-B5FD870BB0C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6509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A750-89E7-4DAC-9944-8722E51FA119}" type="datetimeFigureOut">
              <a:rPr lang="es-ES" smtClean="0"/>
              <a:t>07/10/2022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E6FF6-D4DD-4549-A9FB-B5FD870BB0C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8132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A750-89E7-4DAC-9944-8722E51FA119}" type="datetimeFigureOut">
              <a:rPr lang="es-ES" smtClean="0"/>
              <a:t>07/10/2022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E6FF6-D4DD-4549-A9FB-B5FD870BB0C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9317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A750-89E7-4DAC-9944-8722E51FA119}" type="datetimeFigureOut">
              <a:rPr lang="es-ES" smtClean="0"/>
              <a:t>07/10/2022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E6FF6-D4DD-4549-A9FB-B5FD870BB0C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3945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A750-89E7-4DAC-9944-8722E51FA119}" type="datetimeFigureOut">
              <a:rPr lang="es-ES" smtClean="0"/>
              <a:t>07/10/2022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E6FF6-D4DD-4549-A9FB-B5FD870BB0C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7111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A750-89E7-4DAC-9944-8722E51FA119}" type="datetimeFigureOut">
              <a:rPr lang="es-ES" smtClean="0"/>
              <a:t>07/10/2022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E6FF6-D4DD-4549-A9FB-B5FD870BB0C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228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A750-89E7-4DAC-9944-8722E51FA119}" type="datetimeFigureOut">
              <a:rPr lang="es-ES" smtClean="0"/>
              <a:t>07/10/2022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E6FF6-D4DD-4549-A9FB-B5FD870BB0C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7463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A750-89E7-4DAC-9944-8722E51FA119}" type="datetimeFigureOut">
              <a:rPr lang="es-ES" smtClean="0"/>
              <a:t>07/10/2022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E6FF6-D4DD-4549-A9FB-B5FD870BB0C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1365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BA750-89E7-4DAC-9944-8722E51FA119}" type="datetimeFigureOut">
              <a:rPr lang="es-ES" smtClean="0"/>
              <a:t>07/10/2022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E6FF6-D4DD-4549-A9FB-B5FD870BB0C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7534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BA750-89E7-4DAC-9944-8722E51FA119}" type="datetimeFigureOut">
              <a:rPr lang="es-ES" smtClean="0"/>
              <a:t>07/10/2022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E6FF6-D4DD-4549-A9FB-B5FD870BB0C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83254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4.gif"/><Relationship Id="rId18" Type="http://schemas.openxmlformats.org/officeDocument/2006/relationships/image" Target="../media/image8.png"/><Relationship Id="rId3" Type="http://schemas.microsoft.com/office/2007/relationships/media" Target="../media/media2.wav"/><Relationship Id="rId7" Type="http://schemas.openxmlformats.org/officeDocument/2006/relationships/image" Target="../media/image1.jpeg"/><Relationship Id="rId12" Type="http://schemas.microsoft.com/office/2007/relationships/hdphoto" Target="../media/hdphoto3.wdp"/><Relationship Id="rId17" Type="http://schemas.microsoft.com/office/2007/relationships/hdphoto" Target="../media/hdphoto4.wdp"/><Relationship Id="rId2" Type="http://schemas.openxmlformats.org/officeDocument/2006/relationships/audio" Target="../media/media1.wav"/><Relationship Id="rId16" Type="http://schemas.openxmlformats.org/officeDocument/2006/relationships/image" Target="../media/image7.png"/><Relationship Id="rId20" Type="http://schemas.openxmlformats.org/officeDocument/2006/relationships/image" Target="../media/image10.png"/><Relationship Id="rId1" Type="http://schemas.microsoft.com/office/2007/relationships/media" Target="../media/media1.wav"/><Relationship Id="rId6" Type="http://schemas.openxmlformats.org/officeDocument/2006/relationships/audio" Target="../media/audio1.wav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6.png"/><Relationship Id="rId10" Type="http://schemas.microsoft.com/office/2007/relationships/hdphoto" Target="../media/hdphoto2.wdp"/><Relationship Id="rId19" Type="http://schemas.openxmlformats.org/officeDocument/2006/relationships/image" Target="../media/image9.png"/><Relationship Id="rId4" Type="http://schemas.openxmlformats.org/officeDocument/2006/relationships/audio" Target="../media/media2.wav"/><Relationship Id="rId9" Type="http://schemas.openxmlformats.org/officeDocument/2006/relationships/image" Target="../media/image2.png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0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hdphoto" Target="../media/hdphoto6.wdp"/><Relationship Id="rId7" Type="http://schemas.openxmlformats.org/officeDocument/2006/relationships/image" Target="../media/image1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microsoft.com/office/2007/relationships/hdphoto" Target="../media/hdphoto7.wdp"/><Relationship Id="rId4" Type="http://schemas.openxmlformats.org/officeDocument/2006/relationships/image" Target="../media/image18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microsoft.com/office/2007/relationships/hdphoto" Target="../media/hdphoto8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10559" y="-1633782"/>
            <a:ext cx="4752529" cy="8441995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1" name="30 Imagen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9552" y="210951"/>
            <a:ext cx="5425840" cy="511256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0" name="29 Imagen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1148" y="305946"/>
            <a:ext cx="4816088" cy="494801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1" name="20 Elipse"/>
          <p:cNvSpPr/>
          <p:nvPr/>
        </p:nvSpPr>
        <p:spPr>
          <a:xfrm>
            <a:off x="4788024" y="771550"/>
            <a:ext cx="2808312" cy="2448272"/>
          </a:xfrm>
          <a:prstGeom prst="ellipse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21 Imagen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29229"/>
            <a:ext cx="7328668" cy="468052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7" name="26 Imagen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8154">
            <a:off x="2581843" y="608032"/>
            <a:ext cx="2680297" cy="2311396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787" y="13965"/>
            <a:ext cx="4816088" cy="460469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9" name="28 Imagen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0340" flipV="1">
            <a:off x="697328" y="376920"/>
            <a:ext cx="3111302" cy="277362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27984" y="-82095"/>
            <a:ext cx="5425840" cy="511256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Carla Morrison - Te regalo (letra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3" name="Mi Gran Amor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25" y="4371951"/>
            <a:ext cx="1957897" cy="63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33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>
        <p14:ferris dir="l"/>
        <p:sndAc>
          <p:stSnd>
            <p:snd r:embed="rId6" name="Mi Gran Amor.wav"/>
          </p:stSnd>
        </p:sndAc>
      </p:transition>
    </mc:Choice>
    <mc:Fallback>
      <p:transition spd="slow" advClick="0" advTm="6000">
        <p:fade/>
        <p:sndAc>
          <p:stSnd>
            <p:snd r:embed="rId6" name="Mi Gran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67494"/>
            <a:ext cx="8208912" cy="460851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1554" y="267494"/>
            <a:ext cx="8208918" cy="4608512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371932" y="2931790"/>
            <a:ext cx="56166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busco un amor para mi amor</a:t>
            </a:r>
          </a:p>
          <a:p>
            <a:pPr algn="ctr"/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dulzura y rebeldía,</a:t>
            </a:r>
          </a:p>
          <a:p>
            <a:pPr algn="ctr"/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penumbra de la noche</a:t>
            </a:r>
          </a:p>
          <a:p>
            <a:pPr algn="ctr"/>
            <a:r>
              <a:rPr lang="es-E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ardores del mediodía.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-92546"/>
            <a:ext cx="3074276" cy="5088761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705"/>
          <a:stretch/>
        </p:blipFill>
        <p:spPr>
          <a:xfrm>
            <a:off x="0" y="544686"/>
            <a:ext cx="611560" cy="50514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01157" y="4029841"/>
            <a:ext cx="1418092" cy="545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9000">
        <p:blinds dir="vert"/>
      </p:transition>
    </mc:Choice>
    <mc:Fallback>
      <p:transition spd="slow" advClick="0" advTm="19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1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50"/>
                            </p:stCondLst>
                            <p:childTnLst>
                              <p:par>
                                <p:cTn id="22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5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5487"/>
            <a:ext cx="8352928" cy="4680520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5487"/>
            <a:ext cx="8352928" cy="4680519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1115616" y="3435846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estrellas salpicadas,</a:t>
            </a:r>
          </a:p>
          <a:p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la humedad de mi llanto,</a:t>
            </a:r>
          </a:p>
          <a:p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caricias, con palabras,</a:t>
            </a:r>
          </a:p>
          <a:p>
            <a:r>
              <a:rPr lang="es-E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plegarias y con canto.</a:t>
            </a:r>
          </a:p>
        </p:txBody>
      </p:sp>
      <p:pic>
        <p:nvPicPr>
          <p:cNvPr id="15" name="1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-92546"/>
            <a:ext cx="3074276" cy="5088761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705"/>
          <a:stretch/>
        </p:blipFill>
        <p:spPr>
          <a:xfrm>
            <a:off x="0" y="544686"/>
            <a:ext cx="611560" cy="50514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8009" y="4181792"/>
            <a:ext cx="1294461" cy="52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34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:blinds dir="vert"/>
      </p:transition>
    </mc:Choice>
    <mc:Fallback xmlns="">
      <p:transition spd="slow" advClick="0" advTm="2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4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7544" y="195486"/>
            <a:ext cx="8352928" cy="4656713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333" y="97017"/>
            <a:ext cx="3816424" cy="4755182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5485"/>
            <a:ext cx="8352928" cy="4656713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1115616" y="336383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busco un amor con alas y con vuelo,</a:t>
            </a:r>
          </a:p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sueños, con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antojos,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un color azul como mi cielo</a:t>
            </a:r>
          </a:p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¡y una imagen de luz como mis ojos!</a:t>
            </a:r>
          </a:p>
        </p:txBody>
      </p:sp>
      <p:pic>
        <p:nvPicPr>
          <p:cNvPr id="13" name="12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-147370"/>
            <a:ext cx="3074276" cy="5243956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705"/>
          <a:stretch/>
        </p:blipFill>
        <p:spPr>
          <a:xfrm>
            <a:off x="0" y="544686"/>
            <a:ext cx="611560" cy="50514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70259" y="4140114"/>
            <a:ext cx="1470978" cy="535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983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0">
        <p:blinds dir="vert"/>
      </p:transition>
    </mc:Choice>
    <mc:Fallback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9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9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9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6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5486"/>
            <a:ext cx="8280920" cy="4680520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678"/>
          <a:stretch/>
        </p:blipFill>
        <p:spPr>
          <a:xfrm>
            <a:off x="539552" y="195486"/>
            <a:ext cx="8280920" cy="4680520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1259632" y="343584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los brotes encendidos,</a:t>
            </a:r>
          </a:p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fuerza de marejada,</a:t>
            </a:r>
          </a:p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como un lucero escondido</a:t>
            </a:r>
          </a:p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medio de la alborada.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-81367"/>
            <a:ext cx="3074276" cy="5088761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705"/>
          <a:stretch/>
        </p:blipFill>
        <p:spPr>
          <a:xfrm>
            <a:off x="0" y="544686"/>
            <a:ext cx="611560" cy="50514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37581" y="4066086"/>
            <a:ext cx="1754266" cy="493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51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1000">
        <p:blinds dir="vert"/>
      </p:transition>
    </mc:Choice>
    <mc:Fallback xmlns="">
      <p:transition spd="slow" advClick="0" advTm="2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1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100"/>
                            </p:stCondLst>
                            <p:childTnLst>
                              <p:par>
                                <p:cTn id="2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600"/>
                            </p:stCondLst>
                            <p:childTnLst>
                              <p:par>
                                <p:cTn id="3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95485"/>
            <a:ext cx="8136904" cy="4680521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95483"/>
            <a:ext cx="8136904" cy="4680521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95484"/>
            <a:ext cx="4032448" cy="4680521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640267" y="320545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Mas… no me traigas corriente:</a:t>
            </a:r>
          </a:p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yo quiero el manantial,</a:t>
            </a:r>
          </a:p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no me traigas capullo:</a:t>
            </a:r>
          </a:p>
          <a:p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¡yo quiero todo el rosal!</a:t>
            </a: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-81367"/>
            <a:ext cx="3074276" cy="5088761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705"/>
          <a:stretch/>
        </p:blipFill>
        <p:spPr>
          <a:xfrm>
            <a:off x="0" y="544686"/>
            <a:ext cx="611560" cy="50514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960" y="4015474"/>
            <a:ext cx="1694182" cy="534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922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15000">
        <p:blinds dir="vert"/>
      </p:transition>
    </mc:Choice>
    <mc:Fallback>
      <p:transition spd="slow" advClick="0" advTm="1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150"/>
                            </p:stCondLst>
                            <p:childTnLst>
                              <p:par>
                                <p:cTn id="19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15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1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195486"/>
            <a:ext cx="8424937" cy="4680519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2555776" y="492471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Pues nunca tendré </a:t>
            </a:r>
            <a:r>
              <a:rPr lang="es-ES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reposo y </a:t>
            </a:r>
            <a:r>
              <a:rPr lang="es-ES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nada tendrá valor,</a:t>
            </a:r>
          </a:p>
          <a:p>
            <a:r>
              <a:rPr lang="es-ES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mi corazón no </a:t>
            </a:r>
            <a:r>
              <a:rPr lang="es-ES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encuentra un </a:t>
            </a:r>
            <a:r>
              <a:rPr lang="es-ES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amor para su amor.</a:t>
            </a:r>
          </a:p>
        </p:txBody>
      </p:sp>
      <p:pic>
        <p:nvPicPr>
          <p:cNvPr id="22" name="2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6592" y="-81367"/>
            <a:ext cx="3074276" cy="5088761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705"/>
          <a:stretch/>
        </p:blipFill>
        <p:spPr>
          <a:xfrm>
            <a:off x="0" y="544686"/>
            <a:ext cx="611560" cy="50514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1849" y="4012361"/>
            <a:ext cx="1615948" cy="606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588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>
        <p14:ferris dir="l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705"/>
          <a:stretch/>
        </p:blipFill>
        <p:spPr>
          <a:xfrm>
            <a:off x="505255" y="195486"/>
            <a:ext cx="1508754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411760" y="1491630"/>
            <a:ext cx="3960440" cy="2097524"/>
          </a:xfrm>
          <a:prstGeom prst="rect">
            <a:avLst/>
          </a:prstGeom>
          <a:solidFill>
            <a:srgbClr val="96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536796"/>
            <a:ext cx="5362293" cy="2673588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683343"/>
            <a:ext cx="3528392" cy="904746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743" y="2355726"/>
            <a:ext cx="3858449" cy="956993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705"/>
          <a:stretch/>
        </p:blipFill>
        <p:spPr>
          <a:xfrm>
            <a:off x="6652040" y="195486"/>
            <a:ext cx="150875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82746"/>
      </p:ext>
    </p:extLst>
  </p:cSld>
  <p:clrMapOvr>
    <a:masterClrMapping/>
  </p:clrMapOvr>
  <p:transition spd="slow" advClick="0" advTm="4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amor es poesia - Orqui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amor es poesia - Orqui -</Template>
  <TotalTime>0</TotalTime>
  <Words>172</Words>
  <Application>Microsoft Office PowerPoint</Application>
  <PresentationFormat>Presentación en pantalla (16:9)</PresentationFormat>
  <Paragraphs>25</Paragraphs>
  <Slides>9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Calibri</vt:lpstr>
      <vt:lpstr>Kristen ITC</vt:lpstr>
      <vt:lpstr>Harrington</vt:lpstr>
      <vt:lpstr>El amor es poesia - Orqui -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2022-10-07T21:10:42Z</dcterms:created>
  <dcterms:modified xsi:type="dcterms:W3CDTF">2022-10-07T22:57:45Z</dcterms:modified>
</cp:coreProperties>
</file>