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57" r:id="rId5"/>
    <p:sldId id="258" r:id="rId6"/>
    <p:sldId id="259" r:id="rId7"/>
    <p:sldId id="260" r:id="rId8"/>
    <p:sldId id="273" r:id="rId9"/>
    <p:sldId id="261" r:id="rId10"/>
    <p:sldId id="282" r:id="rId11"/>
    <p:sldId id="277" r:id="rId12"/>
    <p:sldId id="262" r:id="rId13"/>
    <p:sldId id="269" r:id="rId14"/>
    <p:sldId id="263" r:id="rId15"/>
    <p:sldId id="264" r:id="rId16"/>
    <p:sldId id="279" r:id="rId17"/>
    <p:sldId id="265" r:id="rId18"/>
    <p:sldId id="266" r:id="rId19"/>
    <p:sldId id="280" r:id="rId20"/>
    <p:sldId id="267" r:id="rId21"/>
    <p:sldId id="268" r:id="rId22"/>
    <p:sldId id="270" r:id="rId23"/>
    <p:sldId id="271" r:id="rId24"/>
    <p:sldId id="283" r:id="rId2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P9jeDGd/021SCNQHUxR8g==" hashData="gOzU/28VvQc5E4Lf+3cyWQX5x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101"/>
    <a:srgbClr val="C42500"/>
    <a:srgbClr val="264101"/>
    <a:srgbClr val="336600"/>
    <a:srgbClr val="800000"/>
    <a:srgbClr val="990000"/>
    <a:srgbClr val="4383D1"/>
    <a:srgbClr val="2A65AC"/>
    <a:srgbClr val="265A9A"/>
    <a:srgbClr val="204D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105" autoAdjust="0"/>
  </p:normalViewPr>
  <p:slideViewPr>
    <p:cSldViewPr>
      <p:cViewPr varScale="1">
        <p:scale>
          <a:sx n="56" d="100"/>
          <a:sy n="56" d="100"/>
        </p:scale>
        <p:origin x="-102" y="-12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44A7A-3BD7-417D-91E8-FC3B8EF6A5E8}" type="datetimeFigureOut">
              <a:rPr lang="es-ES" smtClean="0"/>
              <a:pPr/>
              <a:t>07/05/2019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4D55-7E49-40D4-BCC9-DE319EC853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C8D44A7A-3BD7-417D-91E8-FC3B8EF6A5E8}" type="datetimeFigureOut">
              <a:rPr lang="es-ES" smtClean="0"/>
              <a:pPr/>
              <a:t>07/05/2019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E6E4D55-7E49-40D4-BCC9-DE319EC853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.jp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hyperlink" Target="https://www.shoshan.cl/reflexiones/el_amor_es_poesia.htm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4.jp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E:\PPS DE CREACION PROPIA - EXCLUSIVOS\- El amor es poesía\Imágenes\38984953_10156427334164933_3723935820445384704_n-+parok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223484"/>
            <a:ext cx="4104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anose="04040505050A02020702" pitchFamily="82" charset="0"/>
              </a:rPr>
              <a:t>El amor es poesía</a:t>
            </a:r>
            <a:endParaRPr lang="es-ES" sz="60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Harrington" panose="04040505050A02020702" pitchFamily="8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37728"/>
            <a:ext cx="9144000" cy="735546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529358"/>
            <a:ext cx="9144000" cy="7938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0" y="773274"/>
            <a:ext cx="9144000" cy="756084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0" y="2285442"/>
            <a:ext cx="9144000" cy="739806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0" y="3651870"/>
            <a:ext cx="9144000" cy="739806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928662" y="37728"/>
            <a:ext cx="914400" cy="51057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2786050" y="37728"/>
            <a:ext cx="914400" cy="51057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4643438" y="37728"/>
            <a:ext cx="914400" cy="51057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6500826" y="37728"/>
            <a:ext cx="914400" cy="51057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8229600" y="37728"/>
            <a:ext cx="914400" cy="510577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09">
    <p:sndAc>
      <p:stSnd loop="1">
        <p:snd r:embed="rId2" name="Waltz of Roses, Waltz of Love - Eugen Doga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6" grpId="0" animBg="1"/>
      <p:bldP spid="18" grpId="0" animBg="1"/>
      <p:bldP spid="20" grpId="0" animBg="1"/>
      <p:bldP spid="15" grpId="0" animBg="1"/>
      <p:bldP spid="17" grpId="0" animBg="1"/>
      <p:bldP spid="19" grpId="0" animBg="1"/>
      <p:bldP spid="5" grpId="0" animBg="1"/>
      <p:bldP spid="6" grpId="0" animBg="1"/>
      <p:bldP spid="8" grpId="0" animBg="1"/>
      <p:bldP spid="10" grpId="0" animBg="1"/>
      <p:bldP spid="12" grpId="0" animBg="1"/>
      <p:bldP spid="4" grpId="0" animBg="1"/>
      <p:bldP spid="7" grpId="0" animBg="1"/>
      <p:bldP spid="9" grpId="0" animBg="1"/>
      <p:bldP spid="11" grpId="0" animBg="1"/>
      <p:bldP spid="13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"/>
            <a:ext cx="9144000" cy="51435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215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922"/>
    </mc:Choice>
    <mc:Fallback xmlns="">
      <p:transition advClick="0" advTm="6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575500"/>
            <a:ext cx="28296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600" b="1" i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El amor es poesía…</a:t>
            </a:r>
          </a:p>
        </p:txBody>
      </p:sp>
      <p:pic>
        <p:nvPicPr>
          <p:cNvPr id="4099" name="Picture 3" descr="E:\PPS DE CREACION PROPIA - EXCLUSIVOS\- El amor es poesía\Imágenes\d6a658adc3d68437425d6c05349b706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0823" cy="514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2001" y="267494"/>
            <a:ext cx="435597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 Y la poesía es ese algo indefinible que nace dentro, </a:t>
            </a:r>
          </a:p>
          <a:p>
            <a:pPr algn="ctr"/>
            <a:r>
              <a:rPr lang="es-ES" sz="2600" b="1" i="1" dirty="0" smtClean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y vamos rimando con ella todas las emociones de la vida.</a:t>
            </a:r>
            <a:endParaRPr lang="es-ES" sz="2600" b="1" i="1" dirty="0">
              <a:ln>
                <a:solidFill>
                  <a:srgbClr val="981443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El amor es poesía\Imágenes\9e2e6f84cce6728cf4a24ce376fa85b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" y="-25595"/>
            <a:ext cx="915035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11029" y="734242"/>
            <a:ext cx="256908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solidFill>
                  <a:schemeClr val="bg1"/>
                </a:solidFill>
                <a:latin typeface="Script MT Bold" pitchFamily="66" charset="0"/>
              </a:rPr>
              <a:t>La rima no es más que hacer cantar a las </a:t>
            </a:r>
            <a:r>
              <a:rPr lang="es-ES" sz="2600" b="1" i="1" dirty="0" smtClean="0">
                <a:solidFill>
                  <a:schemeClr val="bg1"/>
                </a:solidFill>
                <a:latin typeface="Script MT Bold" pitchFamily="66" charset="0"/>
              </a:rPr>
              <a:t>palabras</a:t>
            </a:r>
            <a:endParaRPr lang="es-ES" sz="2600" b="1" i="1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5122" name="Picture 2" descr="E:\PPS DE CREACION PROPIA - EXCLUSIVOS\- El amor es poesía\Imágenes\1gTVo-4Yh-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" y="0"/>
            <a:ext cx="914992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 rot="21288064">
            <a:off x="4374987" y="1114587"/>
            <a:ext cx="377116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Las palabras no son más que la envoltura de las </a:t>
            </a:r>
            <a:r>
              <a:rPr lang="es-ES" sz="2600" b="1" i="1" dirty="0" smtClean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</a:t>
            </a:r>
          </a:p>
          <a:p>
            <a:pPr algn="ctr"/>
            <a:r>
              <a:rPr lang="es-ES" sz="2600" b="1" i="1" dirty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   ideas y </a:t>
            </a:r>
            <a:r>
              <a:rPr lang="es-ES" sz="2600" b="1" i="1" dirty="0">
                <a:ln>
                  <a:solidFill>
                    <a:srgbClr val="981443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las ideas no son más que la expresión del sentimiento.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4F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A6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38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DE CREACION PROPIA - EXCLUSIVOS\- El amor es poesía\Imágenes\b750a6acd11a8527d25545ca1799aaf8-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63730" y="1187549"/>
            <a:ext cx="36004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CC0066"/>
                  </a:solidFill>
                </a:ln>
                <a:solidFill>
                  <a:srgbClr val="FF3399"/>
                </a:solidFill>
                <a:latin typeface="Script MT Bold" pitchFamily="66" charset="0"/>
              </a:rPr>
              <a:t>Sólo el que rima la vida se llena de </a:t>
            </a:r>
            <a:r>
              <a:rPr lang="es-ES" sz="2600" b="1" i="1" dirty="0" smtClean="0">
                <a:ln>
                  <a:solidFill>
                    <a:srgbClr val="CC0066"/>
                  </a:solidFill>
                </a:ln>
                <a:solidFill>
                  <a:srgbClr val="FF3399"/>
                </a:solidFill>
                <a:latin typeface="Script MT Bold" pitchFamily="66" charset="0"/>
              </a:rPr>
              <a:t>belleza </a:t>
            </a:r>
          </a:p>
          <a:p>
            <a:pPr algn="ctr"/>
            <a:r>
              <a:rPr lang="es-ES" sz="2600" b="1" i="1" dirty="0" smtClean="0">
                <a:ln>
                  <a:solidFill>
                    <a:srgbClr val="CC0066"/>
                  </a:solidFill>
                </a:ln>
                <a:solidFill>
                  <a:srgbClr val="FF3399"/>
                </a:solidFill>
                <a:latin typeface="Script MT Bold" pitchFamily="66" charset="0"/>
              </a:rPr>
              <a:t>y </a:t>
            </a:r>
            <a:r>
              <a:rPr lang="es-ES" sz="2600" b="1" i="1" dirty="0">
                <a:ln>
                  <a:solidFill>
                    <a:srgbClr val="CC0066"/>
                  </a:solidFill>
                </a:ln>
                <a:solidFill>
                  <a:srgbClr val="FF3399"/>
                </a:solidFill>
                <a:latin typeface="Script MT Bold" pitchFamily="66" charset="0"/>
              </a:rPr>
              <a:t>la belleza es luz.</a:t>
            </a:r>
          </a:p>
        </p:txBody>
      </p:sp>
      <p:pic>
        <p:nvPicPr>
          <p:cNvPr id="6148" name="Picture 4" descr="E:\PPS DE CREACION PROPIA - EXCLUSIVOS\- El amor es poesía\Imágenes\496e888b69178c9e0c0d9ec8b4086fc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2884" y="1275606"/>
            <a:ext cx="289497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Y la luz es elevación, espíritu… </a:t>
            </a:r>
            <a:endParaRPr lang="es-ES" sz="2600" b="1" i="1" dirty="0" smtClean="0">
              <a:ln>
                <a:solidFill>
                  <a:schemeClr val="tx1"/>
                </a:solidFill>
              </a:ln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¡</a:t>
            </a:r>
            <a:r>
              <a:rPr lang="es-ES" sz="2600" b="1" i="1" dirty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y todo junto es amor!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" y="1588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78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DE CREACION PROPIA - EXCLUSIVOS\- El amor es poesía\Imágenes\d2992f67b614bad7495d01dcc518a7b6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27784" y="1347613"/>
            <a:ext cx="388843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Script MT Bold" pitchFamily="66" charset="0"/>
              </a:rPr>
              <a:t>Cuando </a:t>
            </a:r>
            <a:r>
              <a:rPr lang="es-ES" sz="2600" b="1" i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Script MT Bold" pitchFamily="66" charset="0"/>
              </a:rPr>
              <a:t>se vive con amor todo parece un </a:t>
            </a:r>
            <a:endParaRPr lang="es-ES" sz="2600" b="1" i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Script MT Bold" pitchFamily="66" charset="0"/>
              </a:rPr>
              <a:t>verso</a:t>
            </a:r>
            <a:r>
              <a:rPr lang="es-ES" sz="2600" b="1" i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Script MT Bold" pitchFamily="66" charset="0"/>
              </a:rPr>
              <a:t>,</a:t>
            </a:r>
            <a:endParaRPr lang="es-ES" sz="2600" i="1" dirty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765"/>
    </mc:Choice>
    <mc:Fallback xmlns="">
      <p:transition advClick="0" advTm="9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El amor es poesía\Imágenes\The lonely shephierd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75856" y="3219822"/>
            <a:ext cx="54006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 w="12700"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Porque </a:t>
            </a:r>
            <a:r>
              <a:rPr lang="es-ES" sz="2600" b="1" i="1" dirty="0">
                <a:ln w="12700"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sólo con él se puede recorrer el jardín </a:t>
            </a:r>
            <a:r>
              <a:rPr lang="es-ES" sz="2600" b="1" i="1" dirty="0" smtClean="0">
                <a:ln w="12700"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del mundo </a:t>
            </a:r>
            <a:r>
              <a:rPr lang="es-ES" sz="2600" b="1" i="1" dirty="0">
                <a:ln w="12700"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en todas sus etapas</a:t>
            </a:r>
            <a:r>
              <a:rPr lang="es-ES" sz="2600" b="1" i="1" dirty="0" smtClean="0">
                <a:ln w="12700"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,                 haciendo poesía,  creando sueños y embelleciendo el camino.</a:t>
            </a:r>
            <a:endParaRPr lang="es-ES" sz="2600" b="1" i="1" dirty="0">
              <a:ln w="12700">
                <a:solidFill>
                  <a:srgbClr val="80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7422"/>
    </mc:Choice>
    <mc:Fallback xmlns="">
      <p:transition advClick="0" advTm="17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8838" y="3291830"/>
            <a:ext cx="523851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Vamos </a:t>
            </a:r>
            <a:r>
              <a:rPr lang="es-ES" sz="2600" b="1" i="1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pues a rimar la vida en sus distintas </a:t>
            </a:r>
            <a:r>
              <a:rPr lang="es-ES" sz="2600" b="1" i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etapas con </a:t>
            </a:r>
            <a:r>
              <a:rPr lang="es-ES" sz="2600" b="1" i="1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estrofas sacadas de </a:t>
            </a:r>
            <a:r>
              <a:rPr lang="es-ES" sz="2600" b="1" i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los </a:t>
            </a:r>
            <a:r>
              <a:rPr lang="es-ES" sz="2600" b="1" i="1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versos.</a:t>
            </a:r>
          </a:p>
        </p:txBody>
      </p:sp>
      <p:sp>
        <p:nvSpPr>
          <p:cNvPr id="10" name="9 CuadroTexto"/>
          <p:cNvSpPr txBox="1"/>
          <p:nvPr/>
        </p:nvSpPr>
        <p:spPr>
          <a:xfrm rot="1189918">
            <a:off x="7509605" y="3619878"/>
            <a:ext cx="144016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ivaldi" panose="03020602050506090804" pitchFamily="66" charset="0"/>
              </a:rPr>
              <a:t>Ppsx</a:t>
            </a:r>
            <a:r>
              <a:rPr lang="es-ES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ivaldi" panose="03020602050506090804" pitchFamily="66" charset="0"/>
              </a:rPr>
              <a:t> Margarita</a:t>
            </a:r>
            <a:endParaRPr lang="es-ES" sz="1600" b="1" dirty="0">
              <a:solidFill>
                <a:schemeClr val="accent6">
                  <a:lumMod val="60000"/>
                  <a:lumOff val="40000"/>
                </a:schemeClr>
              </a:solidFill>
              <a:latin typeface="Vivaldi" panose="03020602050506090804" pitchFamily="66" charset="0"/>
            </a:endParaRPr>
          </a:p>
        </p:txBody>
      </p:sp>
      <p:pic>
        <p:nvPicPr>
          <p:cNvPr id="1031" name="Picture 7" descr="E:\PPS DE CREACION PROPIA - EXCLUSIVOS\- El amor es poesía\Imágenes\libros libros deja volar tu imaginac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8" y="0"/>
            <a:ext cx="91503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16016" y="771550"/>
            <a:ext cx="424847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 Esos versos que salen solos, silvestres, </a:t>
            </a:r>
            <a:r>
              <a:rPr lang="es-ES" sz="2600" b="1" i="1" dirty="0" smtClean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repentinos</a:t>
            </a:r>
            <a:r>
              <a:rPr lang="es-ES" sz="2600" b="1" i="1" dirty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.</a:t>
            </a:r>
            <a:r>
              <a:rPr lang="es-ES" sz="2600" b="1" i="1" dirty="0" smtClean="0">
                <a:ln>
                  <a:solidFill>
                    <a:schemeClr val="tx1"/>
                  </a:solidFill>
                </a:ln>
                <a:latin typeface="Script MT Bold" pitchFamily="66" charset="0"/>
              </a:rPr>
              <a:t> </a:t>
            </a:r>
            <a:endParaRPr lang="es-ES" sz="2600" b="1" i="1" dirty="0">
              <a:ln>
                <a:solidFill>
                  <a:schemeClr val="tx1"/>
                </a:solidFill>
              </a:ln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0 Grupo"/>
          <p:cNvGrpSpPr/>
          <p:nvPr/>
        </p:nvGrpSpPr>
        <p:grpSpPr>
          <a:xfrm>
            <a:off x="0" y="-398888"/>
            <a:ext cx="9149370" cy="5941276"/>
            <a:chOff x="-10741" y="-323434"/>
            <a:chExt cx="9154741" cy="5941276"/>
          </a:xfrm>
        </p:grpSpPr>
        <p:pic>
          <p:nvPicPr>
            <p:cNvPr id="3" name="Picture 1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" name="9 Grupo"/>
            <p:cNvGrpSpPr/>
            <p:nvPr/>
          </p:nvGrpSpPr>
          <p:grpSpPr>
            <a:xfrm>
              <a:off x="-10741" y="-323434"/>
              <a:ext cx="9047237" cy="5941276"/>
              <a:chOff x="-10741" y="-323434"/>
              <a:chExt cx="9047237" cy="5941276"/>
            </a:xfrm>
          </p:grpSpPr>
          <p:grpSp>
            <p:nvGrpSpPr>
              <p:cNvPr id="5" name="1 Grupo"/>
              <p:cNvGrpSpPr/>
              <p:nvPr/>
            </p:nvGrpSpPr>
            <p:grpSpPr>
              <a:xfrm>
                <a:off x="3352638" y="-323434"/>
                <a:ext cx="5683858" cy="5452236"/>
                <a:chOff x="3067446" y="-343549"/>
                <a:chExt cx="5848671" cy="5627449"/>
              </a:xfrm>
            </p:grpSpPr>
            <p:sp>
              <p:nvSpPr>
                <p:cNvPr id="8" name="4 CuadroTexto"/>
                <p:cNvSpPr txBox="1"/>
                <p:nvPr/>
              </p:nvSpPr>
              <p:spPr>
                <a:xfrm rot="20418966">
                  <a:off x="5883085" y="4269438"/>
                  <a:ext cx="144016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s-E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s-ES" sz="1600" b="1" dirty="0" err="1" smtClean="0">
                      <a:solidFill>
                        <a:schemeClr val="bg2">
                          <a:lumMod val="25000"/>
                        </a:schemeClr>
                      </a:solidFill>
                      <a:latin typeface="Vivaldi" panose="03020602050506090804" pitchFamily="66" charset="0"/>
                    </a:rPr>
                    <a:t>Ppsx</a:t>
                  </a:r>
                  <a:r>
                    <a:rPr lang="es-ES" sz="1600" b="1" dirty="0" smtClean="0">
                      <a:solidFill>
                        <a:schemeClr val="bg2">
                          <a:lumMod val="25000"/>
                        </a:schemeClr>
                      </a:solidFill>
                      <a:latin typeface="Vivaldi" panose="03020602050506090804" pitchFamily="66" charset="0"/>
                    </a:rPr>
                    <a:t> Margarita</a:t>
                  </a:r>
                  <a:endParaRPr lang="es-ES" sz="1600" b="1" dirty="0">
                    <a:solidFill>
                      <a:schemeClr val="bg2">
                        <a:lumMod val="25000"/>
                      </a:schemeClr>
                    </a:solidFill>
                    <a:latin typeface="Vivaldi" panose="03020602050506090804" pitchFamily="66" charset="0"/>
                  </a:endParaRPr>
                </a:p>
              </p:txBody>
            </p:sp>
            <p:pic>
              <p:nvPicPr>
                <p:cNvPr id="9" name="Picture 2" descr="E:\PPS DE CREACION PROPIA - EXCLUSIVOS\- El amor es poesía\Imágenes\bf550abbc2732505fc6fef2d22ef52dd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67446" y="-343549"/>
                  <a:ext cx="5848671" cy="5627449"/>
                </a:xfrm>
                <a:prstGeom prst="rect">
                  <a:avLst/>
                </a:prstGeom>
                <a:gradFill>
                  <a:gsLst>
                    <a:gs pos="0">
                      <a:srgbClr val="110807"/>
                    </a:gs>
                    <a:gs pos="30000">
                      <a:schemeClr val="bg1"/>
                    </a:gs>
                    <a:gs pos="43000">
                      <a:schemeClr val="bg1"/>
                    </a:gs>
                    <a:gs pos="63000">
                      <a:srgbClr val="000000"/>
                    </a:gs>
                    <a:gs pos="65000">
                      <a:srgbClr val="0A0A0A"/>
                    </a:gs>
                    <a:gs pos="100000">
                      <a:schemeClr val="bg1"/>
                    </a:gs>
                    <a:gs pos="64000">
                      <a:srgbClr val="000000"/>
                    </a:gs>
                    <a:gs pos="64000">
                      <a:schemeClr val="bg1"/>
                    </a:gs>
                    <a:gs pos="5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ffectLst>
                  <a:softEdge rad="317500"/>
                </a:effectLst>
                <a:extLst/>
              </p:spPr>
            </p:pic>
          </p:grpSp>
          <p:pic>
            <p:nvPicPr>
              <p:cNvPr id="6" name="Picture 2" descr="E:\Imágenes\Musica\CJjUqNRAdeM7geX6weQ1xFrprI4@653x980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9219353">
                <a:off x="-10741" y="191511"/>
                <a:ext cx="4112985" cy="54263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30 CuadroTexto"/>
              <p:cNvSpPr txBox="1"/>
              <p:nvPr/>
            </p:nvSpPr>
            <p:spPr>
              <a:xfrm rot="20172430" flipH="1">
                <a:off x="6380254" y="4134030"/>
                <a:ext cx="144016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s-E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s-ES" sz="1600" b="1" dirty="0" err="1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Vivaldi" panose="03020602050506090804" pitchFamily="66" charset="0"/>
                  </a:rPr>
                  <a:t>Ppsx</a:t>
                </a:r>
                <a:r>
                  <a:rPr lang="es-ES" sz="1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Vivaldi" panose="03020602050506090804" pitchFamily="66" charset="0"/>
                  </a:rPr>
                  <a:t> Margarita</a:t>
                </a:r>
                <a:endParaRPr lang="es-ES" sz="16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Vivaldi" panose="03020602050506090804" pitchFamily="66" charset="0"/>
                </a:endParaRPr>
              </a:p>
            </p:txBody>
          </p:sp>
        </p:grpSp>
      </p:grpSp>
      <p:sp>
        <p:nvSpPr>
          <p:cNvPr id="10" name="6 Rectángulo"/>
          <p:cNvSpPr/>
          <p:nvPr/>
        </p:nvSpPr>
        <p:spPr>
          <a:xfrm>
            <a:off x="827584" y="123478"/>
            <a:ext cx="5122247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600" b="1" i="1" dirty="0" smtClean="0">
                <a:solidFill>
                  <a:srgbClr val="FF0000"/>
                </a:solidFill>
                <a:latin typeface="Script MT Bold" pitchFamily="66" charset="0"/>
              </a:rPr>
              <a:t>Rosas del alma, sueños de la mente ¡y música del corazón!</a:t>
            </a:r>
            <a:endParaRPr lang="es-ES" sz="2600" b="1" i="1" dirty="0">
              <a:solidFill>
                <a:srgbClr val="FF00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0257" y="14607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El amor es poesía\Imágenes\Moonrise-kingdo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36515" y="267494"/>
            <a:ext cx="27659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Cuando somos muy jóvenes, despuntando a la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vida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, aún antes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de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aparecer el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verdadero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amor,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  ya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uno lo borda,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     lo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imagina,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       lo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engalana, </a:t>
            </a:r>
            <a:endParaRPr lang="es-ES" sz="2600" b="1" i="1" dirty="0" smtClean="0">
              <a:ln>
                <a:solidFill>
                  <a:srgbClr val="3B4A1E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          lo </a:t>
            </a:r>
            <a:r>
              <a:rPr lang="es-ES" sz="2600" b="1" i="1" dirty="0">
                <a:ln>
                  <a:solidFill>
                    <a:srgbClr val="3B4A1E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sueña. </a:t>
            </a:r>
          </a:p>
        </p:txBody>
      </p:sp>
      <p:pic>
        <p:nvPicPr>
          <p:cNvPr id="5124" name="Picture 4" descr="E:\PPS DE CREACION PROPIA - EXCLUSIVOS\- El amor es poesía\Imágenes\c34aed765e4cd2edbde2c1ff19ee21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511" y="221327"/>
            <a:ext cx="280831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Ya lo modela como le gusta, </a:t>
            </a:r>
            <a:endParaRPr lang="es-ES" sz="2600" b="1" i="1" dirty="0" smtClean="0">
              <a:ln>
                <a:solidFill>
                  <a:srgbClr val="7E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lo </a:t>
            </a:r>
            <a:r>
              <a:rPr lang="es-ES" sz="2600" b="1" i="1" dirty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espera con ansias y habla con él </a:t>
            </a:r>
            <a:endParaRPr lang="es-ES" sz="2600" b="1" i="1" dirty="0" smtClean="0">
              <a:ln>
                <a:solidFill>
                  <a:srgbClr val="7E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de esta </a:t>
            </a:r>
            <a:r>
              <a:rPr lang="es-ES" sz="2600" b="1" i="1" dirty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manera</a:t>
            </a:r>
            <a:r>
              <a:rPr lang="es-ES" sz="2600" b="1" i="1" dirty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latin typeface="Script MT Bold" pitchFamily="66" charset="0"/>
                <a:hlinkClick r:id="rId4"/>
              </a:rPr>
              <a:t>.</a:t>
            </a:r>
            <a:endParaRPr lang="es-ES" sz="2600" b="1" i="1" dirty="0">
              <a:ln>
                <a:solidFill>
                  <a:srgbClr val="7E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062252"/>
      </p:ext>
    </p:extLst>
  </p:cSld>
  <p:clrMapOvr>
    <a:masterClrMapping/>
  </p:clrMapOvr>
  <p:transition spd="slow" advClick="0" advTm="28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El amor es poesía\Imágenes\espiritu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Anillo"/>
          <p:cNvSpPr/>
          <p:nvPr/>
        </p:nvSpPr>
        <p:spPr>
          <a:xfrm>
            <a:off x="611560" y="0"/>
            <a:ext cx="7920880" cy="5143500"/>
          </a:xfrm>
          <a:prstGeom prst="donut">
            <a:avLst>
              <a:gd name="adj" fmla="val 12337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4 Anillo"/>
          <p:cNvSpPr/>
          <p:nvPr/>
        </p:nvSpPr>
        <p:spPr>
          <a:xfrm>
            <a:off x="1187624" y="555526"/>
            <a:ext cx="6696744" cy="4032448"/>
          </a:xfrm>
          <a:prstGeom prst="donut">
            <a:avLst>
              <a:gd name="adj" fmla="val 13601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5 Anillo"/>
          <p:cNvSpPr/>
          <p:nvPr/>
        </p:nvSpPr>
        <p:spPr>
          <a:xfrm>
            <a:off x="1691680" y="951570"/>
            <a:ext cx="5688632" cy="3132348"/>
          </a:xfrm>
          <a:prstGeom prst="donut">
            <a:avLst>
              <a:gd name="adj" fmla="val 15575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6 Anillo"/>
          <p:cNvSpPr/>
          <p:nvPr/>
        </p:nvSpPr>
        <p:spPr>
          <a:xfrm>
            <a:off x="2195736" y="1221600"/>
            <a:ext cx="4680520" cy="2484276"/>
          </a:xfrm>
          <a:prstGeom prst="donut">
            <a:avLst>
              <a:gd name="adj" fmla="val 17019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792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187"/>
    </mc:Choice>
    <mc:Fallback xmlns="">
      <p:transition advClick="0" advTm="131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5" presetClass="exit" presetSubtype="0" fill="hold" grpId="3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5" presetClass="exit" presetSubtype="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5" presetClass="exit" presetSubtype="0" fill="hold" grpId="3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xit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El amor es poesía\Imágenes\d2e879647cf89af342c0d155443ba23d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4288"/>
            <a:ext cx="9120187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508104" y="1131590"/>
            <a:ext cx="29642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b="1" dirty="0" smtClean="0">
                <a:ln w="28575">
                  <a:solidFill>
                    <a:srgbClr val="8C4306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arrington" panose="04040505050A02020702" pitchFamily="82" charset="0"/>
              </a:rPr>
              <a:t>Poema</a:t>
            </a:r>
            <a:endParaRPr lang="es-ES" sz="7200" b="1" dirty="0">
              <a:ln w="28575">
                <a:solidFill>
                  <a:srgbClr val="8C4306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latin typeface="Harrington" panose="04040505050A020207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29276" y="3867894"/>
            <a:ext cx="35868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Autora: Zenaida </a:t>
            </a:r>
            <a:r>
              <a:rPr lang="es-ES" sz="2600" b="1" i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Bacardí</a:t>
            </a:r>
            <a:r>
              <a:rPr lang="es-ES" sz="2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 </a:t>
            </a:r>
          </a:p>
          <a:p>
            <a:r>
              <a:rPr lang="es-ES" sz="26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 </a:t>
            </a:r>
            <a:r>
              <a:rPr lang="es-ES" sz="2600" b="1" i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            de </a:t>
            </a:r>
            <a:r>
              <a:rPr lang="es-ES" sz="2600" b="1" i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Argamasilla</a:t>
            </a:r>
            <a:endParaRPr lang="es-ES" sz="2600" b="1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821532" y="-821532"/>
            <a:ext cx="5143500" cy="6786563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 flipV="1">
            <a:off x="3214688" y="-785813"/>
            <a:ext cx="5143500" cy="6715125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rdenar"/>
          <p:cNvSpPr/>
          <p:nvPr/>
        </p:nvSpPr>
        <p:spPr>
          <a:xfrm>
            <a:off x="2071689" y="0"/>
            <a:ext cx="5000625" cy="5143500"/>
          </a:xfrm>
          <a:prstGeom prst="flowChartSo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2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El amor es poesía\Imágenes\24993193_2565775853464509_5413437426804562113_n+389c661998195ddad09e992d41ed4ea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7938"/>
            <a:ext cx="9124950" cy="512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584" y="464760"/>
            <a:ext cx="48965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  <a:t>Yo busco un amor para mi amor</a:t>
            </a:r>
            <a:b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  <a:t>con dulzura y rebeldía,</a:t>
            </a:r>
            <a:b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</a:br>
            <a:endParaRPr lang="es-ES" sz="2600" b="1" dirty="0">
              <a:ln>
                <a:solidFill>
                  <a:srgbClr val="002060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8196" name="Picture 4" descr="E:\PPS DE CREACION PROPIA - EXCLUSIVOS\- El amor es poesía\Imágenes\sky-evening-decline-darkness-reflection-lake-trees-outlines-surface+a2bb2ed0061cb84c3f482fd8eb5bac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7938"/>
            <a:ext cx="9096375" cy="512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44008" y="3795886"/>
            <a:ext cx="41476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Script MT Bold" pitchFamily="66" charset="0"/>
              </a:rPr>
              <a:t>C</a:t>
            </a:r>
            <a:r>
              <a:rPr lang="es-ES" sz="2600" b="1" i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Script MT Bold" pitchFamily="66" charset="0"/>
              </a:rPr>
              <a:t>on penumbra de la noche</a:t>
            </a:r>
            <a:br>
              <a:rPr lang="es-ES" sz="2600" b="1" i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Script MT Bold" pitchFamily="66" charset="0"/>
              </a:rPr>
            </a:br>
            <a:r>
              <a:rPr lang="es-ES" sz="2600" b="1" i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Script MT Bold" pitchFamily="66" charset="0"/>
              </a:rPr>
              <a:t>y ardores del mediodía.</a:t>
            </a:r>
            <a:endParaRPr lang="es-ES" sz="2600" b="1" dirty="0">
              <a:ln>
                <a:solidFill>
                  <a:schemeClr val="bg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E:\PPS DE CREACION PROPIA - EXCLUSIVOS\- El amor es poesía\Imágenes\paisajes-bonitos-para-fondo-de-pantalla-11+png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05" y="-16989"/>
            <a:ext cx="9120187" cy="515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7171" y="2790335"/>
            <a:ext cx="413378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latin typeface="Script MT Bold" pitchFamily="66" charset="0"/>
              </a:rPr>
              <a:t>Con estrellas salpicadas,</a:t>
            </a:r>
            <a:b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latin typeface="Script MT Bold" pitchFamily="66" charset="0"/>
              </a:rPr>
              <a:t>con la humedad de mi llanto,</a:t>
            </a:r>
            <a:endParaRPr lang="es-ES" sz="26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latin typeface="Script MT Bold" pitchFamily="66" charset="0"/>
            </a:endParaRPr>
          </a:p>
        </p:txBody>
      </p:sp>
      <p:pic>
        <p:nvPicPr>
          <p:cNvPr id="1041" name="Picture 17" descr="E:\PPS DE CREACION PROPIA - EXCLUSIVOS\- El amor es poesía\Imágenes\fe1b4deaad1ca877da965922ff16915c+2c04p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05" y="0"/>
            <a:ext cx="11277099" cy="516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7055" y="2777831"/>
            <a:ext cx="373615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Con </a:t>
            </a:r>
            <a: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caricias, con palabras,</a:t>
            </a:r>
            <a:b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con plegarias y con canto.</a:t>
            </a:r>
            <a:endParaRPr lang="es-ES" sz="2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El amor es poesía\Imágenes\02c22667dec61d0fccabb0d7418a66e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3" name="2 Triángulo isósceles"/>
          <p:cNvSpPr/>
          <p:nvPr/>
        </p:nvSpPr>
        <p:spPr>
          <a:xfrm>
            <a:off x="0" y="2583496"/>
            <a:ext cx="9144000" cy="2571750"/>
          </a:xfrm>
          <a:prstGeom prst="triangle">
            <a:avLst>
              <a:gd name="adj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11746"/>
            <a:ext cx="9144000" cy="2571750"/>
          </a:xfrm>
          <a:prstGeom prst="triangle">
            <a:avLst>
              <a:gd name="adj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97496"/>
            <a:ext cx="5143500" cy="4572000"/>
          </a:xfrm>
          <a:prstGeom prst="triangle">
            <a:avLst>
              <a:gd name="adj" fmla="val 50261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97496"/>
            <a:ext cx="5143500" cy="4572000"/>
          </a:xfrm>
          <a:prstGeom prst="triangle">
            <a:avLst>
              <a:gd name="adj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490476"/>
      </p:ext>
    </p:extLst>
  </p:cSld>
  <p:clrMapOvr>
    <a:masterClrMapping/>
  </p:clrMapOvr>
  <p:transition spd="slow" advClick="0" advTm="11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5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El amor es poesía\Imágenes\Corazon con Alas_800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459"/>
            <a:ext cx="9144000" cy="501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00192" y="3147814"/>
            <a:ext cx="272414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itchFamily="66" charset="0"/>
              </a:rPr>
              <a:t>Yo busco un amor con alas </a:t>
            </a:r>
            <a:r>
              <a:rPr lang="es-ES" sz="2600" b="1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itchFamily="66" charset="0"/>
              </a:rPr>
              <a:t>y </a:t>
            </a:r>
            <a:r>
              <a:rPr lang="es-ES" sz="2600" b="1" i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itchFamily="66" charset="0"/>
              </a:rPr>
              <a:t>con vuelo, con sueños, con antojos</a:t>
            </a:r>
            <a:endParaRPr lang="es-ES" sz="26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2051" name="Picture 3" descr="E:\PPS DE CREACION PROPIA - EXCLUSIVOS\- El amor es poesía\Imágenes\23 - o1920144013814561266+oj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9524"/>
            <a:ext cx="9137650" cy="515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7544" y="123478"/>
            <a:ext cx="482453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  <a:t>Con </a:t>
            </a:r>
            <a:r>
              <a:rPr lang="es-ES" sz="2600" b="1" i="1" dirty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  <a:t>un color azul como mi cielo</a:t>
            </a:r>
            <a:br>
              <a:rPr lang="es-ES" sz="2600" b="1" i="1" dirty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  <a:t>¡y una imagen de luz </a:t>
            </a:r>
            <a:endParaRPr lang="es-ES" sz="2600" b="1" i="1" dirty="0" smtClean="0">
              <a:ln>
                <a:solidFill>
                  <a:srgbClr val="002200"/>
                </a:solidFill>
              </a:ln>
              <a:solidFill>
                <a:srgbClr val="FF6600"/>
              </a:solidFill>
              <a:latin typeface="Script MT Bold" pitchFamily="66" charset="0"/>
            </a:endParaRPr>
          </a:p>
          <a:p>
            <a:pPr algn="ctr"/>
            <a:r>
              <a:rPr lang="es-ES" sz="2600" b="1" i="1" dirty="0" smtClean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  <a:t>como </a:t>
            </a:r>
            <a:r>
              <a:rPr lang="es-ES" sz="2600" b="1" i="1" dirty="0">
                <a:ln>
                  <a:solidFill>
                    <a:srgbClr val="002200"/>
                  </a:solidFill>
                </a:ln>
                <a:solidFill>
                  <a:srgbClr val="FF6600"/>
                </a:solidFill>
                <a:latin typeface="Script MT Bold" pitchFamily="66" charset="0"/>
              </a:rPr>
              <a:t>mis ojos!</a:t>
            </a:r>
            <a:endParaRPr lang="es-ES" sz="2600" b="1" dirty="0">
              <a:ln>
                <a:solidFill>
                  <a:srgbClr val="002200"/>
                </a:solidFill>
              </a:ln>
              <a:solidFill>
                <a:srgbClr val="FF66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El amor es poesía\Imágenes\39735553082_00a5ab268b_b+346c6d786f168ab4634a24b07cd8a7d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5" y="25099"/>
            <a:ext cx="9131300" cy="511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38884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Script MT Bold" pitchFamily="66" charset="0"/>
              </a:rPr>
              <a:t>Con los brotes encendidos,</a:t>
            </a:r>
            <a:b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Script MT Bold" pitchFamily="66" charset="0"/>
              </a:rPr>
              <a:t>con fuerza de marejada,</a:t>
            </a:r>
            <a:endParaRPr lang="es-ES" sz="2600" b="1" dirty="0">
              <a:ln>
                <a:solidFill>
                  <a:srgbClr val="00206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5099"/>
            <a:ext cx="9143999" cy="511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491880" y="3651870"/>
            <a:ext cx="387017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Script MT Bold" pitchFamily="66" charset="0"/>
              </a:rPr>
              <a:t>Como </a:t>
            </a:r>
            <a:r>
              <a:rPr lang="es-ES" sz="2600" b="1" i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Script MT Bold" pitchFamily="66" charset="0"/>
              </a:rPr>
              <a:t>un lucero escondido</a:t>
            </a:r>
            <a:br>
              <a:rPr lang="es-ES" sz="2600" b="1" i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Script MT Bold" pitchFamily="66" charset="0"/>
              </a:rPr>
              <a:t>en medio de la alborada.</a:t>
            </a:r>
            <a:endParaRPr lang="es-ES" sz="26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bg1">
                  <a:lumMod val="65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1026" name="Picture 2" descr="E:\Imágenes\estrellas\xmas_stars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1" y="1631799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El amor es poesía\Imágenes\17101502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264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264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14377" y="25867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8608059"/>
      </p:ext>
    </p:extLst>
  </p:cSld>
  <p:clrMapOvr>
    <a:masterClrMapping/>
  </p:clrMapOvr>
  <p:transition spd="slow" advClick="0" advTm="971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8" grpId="0" animBg="1"/>
      <p:bldP spid="3" grpId="0" animBg="1"/>
      <p:bldP spid="4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DE CREACION PROPIA - EXCLUSIVOS\- El amor es poesía\Imágenes\28 - springs-img-17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58862" y="339502"/>
            <a:ext cx="341085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i="1" dirty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latin typeface="Script MT Bold" pitchFamily="66" charset="0"/>
              </a:rPr>
              <a:t>Mas… no me traigas corriente:</a:t>
            </a:r>
            <a:br>
              <a:rPr lang="es-ES" sz="2600" i="1" dirty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latin typeface="Script MT Bold" pitchFamily="66" charset="0"/>
              </a:rPr>
            </a:br>
            <a:r>
              <a:rPr lang="es-ES" sz="2600" i="1" dirty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latin typeface="Script MT Bold" pitchFamily="66" charset="0"/>
              </a:rPr>
              <a:t>yo quiero el manantial,</a:t>
            </a:r>
            <a:endParaRPr lang="es-ES" sz="2600" dirty="0">
              <a:ln>
                <a:solidFill>
                  <a:srgbClr val="003300"/>
                </a:solidFill>
              </a:ln>
              <a:solidFill>
                <a:srgbClr val="FFFF00"/>
              </a:solidFill>
              <a:latin typeface="Script MT Bold" pitchFamily="66" charset="0"/>
            </a:endParaRPr>
          </a:p>
        </p:txBody>
      </p:sp>
      <p:pic>
        <p:nvPicPr>
          <p:cNvPr id="7173" name="Picture 5" descr="E:\PPS DE CREACION PROPIA - EXCLUSIVOS\- El amor es poesía\Imágenes\29 - 1224165641_1-4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514646" y="3970679"/>
            <a:ext cx="379365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600" b="1" i="1" dirty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latin typeface="Script MT Bold" pitchFamily="66" charset="0"/>
                <a:cs typeface="Calibri" pitchFamily="34" charset="0"/>
              </a:rPr>
              <a:t>Y</a:t>
            </a:r>
            <a:r>
              <a:rPr kumimoji="0" lang="es-ES" sz="2600" b="1" i="1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/>
                <a:latin typeface="Script MT Bold" pitchFamily="66" charset="0"/>
                <a:cs typeface="Calibri" pitchFamily="34" charset="0"/>
              </a:rPr>
              <a:t> no me traigas capullo:  </a:t>
            </a:r>
            <a:br>
              <a:rPr kumimoji="0" lang="es-ES" sz="2600" b="1" i="1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/>
                <a:latin typeface="Script MT Bold" pitchFamily="66" charset="0"/>
                <a:cs typeface="Calibri" pitchFamily="34" charset="0"/>
              </a:rPr>
            </a:br>
            <a:r>
              <a:rPr kumimoji="0" lang="es-ES" sz="2600" b="1" i="1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/>
                <a:latin typeface="Script MT Bold" pitchFamily="66" charset="0"/>
                <a:cs typeface="Calibri" pitchFamily="34" charset="0"/>
              </a:rPr>
              <a:t>¡yo quiero todo el rosal!</a:t>
            </a:r>
            <a:r>
              <a:rPr kumimoji="0" lang="es-ES" sz="2600" b="1" i="0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/>
                <a:latin typeface="Script MT Bold" pitchFamily="66" charset="0"/>
                <a:cs typeface="Calibri" pitchFamily="34" charset="0"/>
              </a:rPr>
              <a:t> </a:t>
            </a:r>
            <a:endParaRPr kumimoji="0" lang="es-ES" sz="2600" b="1" i="1" u="none" strike="noStrike" cap="none" normalizeH="0" baseline="0" dirty="0" smtClean="0">
              <a:ln>
                <a:solidFill>
                  <a:srgbClr val="003300"/>
                </a:solidFill>
              </a:ln>
              <a:solidFill>
                <a:srgbClr val="FFFF00"/>
              </a:solidFill>
              <a:effectLst/>
              <a:latin typeface="Script MT Bold" pitchFamily="66" charset="0"/>
              <a:cs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12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DE CREACION PROPIA - EXCLUSIVOS\- El amor es poesía\Imágenes\Imagen47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64096" y="483518"/>
            <a:ext cx="356388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>
                <a:ln>
                  <a:solidFill>
                    <a:srgbClr val="002060"/>
                  </a:solidFill>
                </a:ln>
                <a:latin typeface="Script MT Bold" pitchFamily="66" charset="0"/>
              </a:rPr>
              <a:t>Pues nunca tendré reposo</a:t>
            </a:r>
            <a:br>
              <a:rPr lang="es-ES" sz="2600" b="1" i="1" dirty="0">
                <a:ln>
                  <a:solidFill>
                    <a:srgbClr val="002060"/>
                  </a:solidFill>
                </a:ln>
                <a:latin typeface="Script MT Bold" pitchFamily="66" charset="0"/>
              </a:rPr>
            </a:br>
            <a:r>
              <a:rPr lang="es-ES" sz="2600" b="1" i="1" dirty="0">
                <a:ln>
                  <a:solidFill>
                    <a:srgbClr val="002060"/>
                  </a:solidFill>
                </a:ln>
                <a:latin typeface="Script MT Bold" pitchFamily="66" charset="0"/>
              </a:rPr>
              <a:t>y nada tendrá valor,</a:t>
            </a:r>
            <a:endParaRPr lang="es-ES" sz="2600" b="1" dirty="0">
              <a:ln>
                <a:solidFill>
                  <a:srgbClr val="002060"/>
                </a:solidFill>
              </a:ln>
              <a:latin typeface="Script MT Bold" pitchFamily="66" charset="0"/>
            </a:endParaRPr>
          </a:p>
        </p:txBody>
      </p:sp>
      <p:pic>
        <p:nvPicPr>
          <p:cNvPr id="8196" name="Picture 4" descr="E:\PPS DE CREACION PROPIA - EXCLUSIVOS\- El amor es poesía\Imágenes\ENAMORADOS-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355976" y="267494"/>
            <a:ext cx="40679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i="1" dirty="0" smtClean="0">
                <a:latin typeface="Script MT Bold" pitchFamily="66" charset="0"/>
              </a:rPr>
              <a:t>Si </a:t>
            </a:r>
            <a:r>
              <a:rPr lang="es-ES" sz="2600" b="1" i="1" dirty="0">
                <a:latin typeface="Script MT Bold" pitchFamily="66" charset="0"/>
              </a:rPr>
              <a:t>mi corazón no encuentra</a:t>
            </a:r>
            <a:br>
              <a:rPr lang="es-ES" sz="2600" b="1" i="1" dirty="0">
                <a:latin typeface="Script MT Bold" pitchFamily="66" charset="0"/>
              </a:rPr>
            </a:br>
            <a:r>
              <a:rPr lang="es-ES" sz="2600" b="1" i="1" dirty="0">
                <a:latin typeface="Script MT Bold" pitchFamily="66" charset="0"/>
              </a:rPr>
              <a:t>un amor para su amor.</a:t>
            </a:r>
            <a:endParaRPr lang="es-ES" sz="2600" b="1" dirty="0"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DE CREACION PROPIA - EXCLUSIVOS\- El amor es poesía\Imágenes\fractal-1822039_960_7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513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9 Triángulo isósceles"/>
          <p:cNvSpPr/>
          <p:nvPr/>
        </p:nvSpPr>
        <p:spPr>
          <a:xfrm flipV="1">
            <a:off x="0" y="0"/>
            <a:ext cx="9144000" cy="2578596"/>
          </a:xfrm>
          <a:prstGeom prst="triangle">
            <a:avLst>
              <a:gd name="adj" fmla="val 49968"/>
            </a:avLst>
          </a:prstGeom>
          <a:solidFill>
            <a:srgbClr val="FF3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3" name="8 Triángulo isósceles"/>
          <p:cNvSpPr/>
          <p:nvPr/>
        </p:nvSpPr>
        <p:spPr>
          <a:xfrm>
            <a:off x="0" y="2571750"/>
            <a:ext cx="9144000" cy="2578596"/>
          </a:xfrm>
          <a:prstGeom prst="triangle">
            <a:avLst>
              <a:gd name="adj" fmla="val 50192"/>
            </a:avLst>
          </a:prstGeom>
          <a:solidFill>
            <a:srgbClr val="FF3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5" name="10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FF3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6" name="11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FF3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-23252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578"/>
    </mc:Choice>
    <mc:Fallback xmlns="">
      <p:transition advClick="0" advTm="11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El amor es poesía\Imágenes\373.gi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668344" y="3463497"/>
            <a:ext cx="1195597" cy="1417793"/>
            <a:chOff x="6948264" y="2205038"/>
            <a:chExt cx="1763959" cy="160791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1"/>
              <a:ext cx="1763959" cy="383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600" b="1" i="1" dirty="0">
                  <a:ln w="3175">
                    <a:solidFill>
                      <a:schemeClr val="accent2">
                        <a:lumMod val="20000"/>
                        <a:lumOff val="80000"/>
                      </a:schemeClr>
                    </a:solidFill>
                  </a:ln>
                  <a:solidFill>
                    <a:srgbClr val="981443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467544" y="2715766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Mayo </a:t>
            </a:r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2019</a:t>
            </a:r>
            <a:endParaRPr lang="es-ES" sz="2400" b="1" i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981443"/>
              </a:solidFill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583" y="3463497"/>
            <a:ext cx="3112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Música: Vals de rosas</a:t>
            </a:r>
          </a:p>
          <a:p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	  Vals de amor</a:t>
            </a:r>
            <a:r>
              <a:rPr lang="es-ES" sz="2400" b="1" i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	</a:t>
            </a:r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    	  </a:t>
            </a:r>
            <a:r>
              <a:rPr lang="es-ES" sz="2400" b="1" i="1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Eugen</a:t>
            </a:r>
            <a:r>
              <a:rPr lang="es-ES" sz="2400" b="1" i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981443"/>
                </a:solidFill>
                <a:latin typeface="Script MT Bold" pitchFamily="66" charset="0"/>
              </a:rPr>
              <a:t> Doga</a:t>
            </a:r>
            <a:endParaRPr lang="es-ES" sz="2400" b="1" i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981443"/>
              </a:solidFill>
              <a:latin typeface="Script MT Bold" pitchFamily="66" charset="0"/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2563838"/>
            <a:ext cx="4572000" cy="2571750"/>
          </a:xfrm>
          <a:prstGeom prst="frame">
            <a:avLst>
              <a:gd name="adj1" fmla="val 26416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2381"/>
            <a:ext cx="4572000" cy="2571750"/>
          </a:xfrm>
          <a:prstGeom prst="frame">
            <a:avLst>
              <a:gd name="adj1" fmla="val 24403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22962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5795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373" y="-3956"/>
            <a:ext cx="9144000" cy="51355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3420</TotalTime>
  <Words>298</Words>
  <Application>Microsoft Office PowerPoint</Application>
  <PresentationFormat>Presentación en pantalla (16:9)</PresentationFormat>
  <Paragraphs>54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Margarita</cp:lastModifiedBy>
  <cp:revision>252</cp:revision>
  <dcterms:created xsi:type="dcterms:W3CDTF">2018-07-13T18:20:04Z</dcterms:created>
  <dcterms:modified xsi:type="dcterms:W3CDTF">2019-05-06T23:40:55Z</dcterms:modified>
</cp:coreProperties>
</file>