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59" r:id="rId19"/>
    <p:sldId id="273" r:id="rId20"/>
  </p:sldIdLst>
  <p:sldSz cx="9144000" cy="5143500" type="screen16x9"/>
  <p:notesSz cx="6858000" cy="9144000"/>
  <p:embeddedFontLst>
    <p:embeddedFont>
      <p:font typeface="Fiolex Girls" pitchFamily="34" charset="0"/>
      <p:regular r:id="rId21"/>
    </p:embeddedFont>
    <p:embeddedFont>
      <p:font typeface="Calibri" pitchFamily="34" charset="0"/>
      <p:regular r:id="rId22"/>
      <p:bold r:id="rId23"/>
      <p:italic r:id="rId24"/>
      <p:boldItalic r:id="rId25"/>
    </p:embeddedFont>
    <p:embeddedFont>
      <p:font typeface="Vivaldi" pitchFamily="66" charset="0"/>
      <p:italic r:id="rId26"/>
    </p:embeddedFont>
    <p:embeddedFont>
      <p:font typeface="Kristen ITC" pitchFamily="66" charset="0"/>
      <p:regular r:id="rId27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8oKUAyV5bApE+eW8Aq1OQ==" hashData="8vn670NrR34rVUrK49YzTVe8JF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990000"/>
    <a:srgbClr val="07B5B1"/>
    <a:srgbClr val="0AF1EC"/>
    <a:srgbClr val="2D5AEB"/>
    <a:srgbClr val="4895EA"/>
    <a:srgbClr val="4685EC"/>
    <a:srgbClr val="3399FF"/>
    <a:srgbClr val="08C4C4"/>
    <a:srgbClr val="00CC99"/>
    <a:srgbClr val="98480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96" y="-13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6.fntdata"/><Relationship Id="rId3" Type="http://schemas.openxmlformats.org/officeDocument/2006/relationships/slide" Target="slides/slide1.xml"/><Relationship Id="rId21" Type="http://schemas.openxmlformats.org/officeDocument/2006/relationships/font" Target="fonts/font1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5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4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3.fntdata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9022B-BA56-4750-95FF-1B43604CDF24}" type="datetimeFigureOut">
              <a:rPr lang="es-ES" smtClean="0"/>
              <a:pPr/>
              <a:t>16/02/2020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1F30-050D-476A-A714-A6A1655B99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9022B-BA56-4750-95FF-1B43604CDF24}" type="datetimeFigureOut">
              <a:rPr lang="es-ES" smtClean="0"/>
              <a:pPr/>
              <a:t>16/02/2020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1F30-050D-476A-A714-A6A1655B99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9022B-BA56-4750-95FF-1B43604CDF24}" type="datetimeFigureOut">
              <a:rPr lang="es-ES" smtClean="0"/>
              <a:pPr/>
              <a:t>16/02/2020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1F30-050D-476A-A714-A6A1655B99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9022B-BA56-4750-95FF-1B43604CDF24}" type="datetimeFigureOut">
              <a:rPr lang="es-ES" smtClean="0"/>
              <a:pPr/>
              <a:t>16/02/2020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1F30-050D-476A-A714-A6A1655B99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9022B-BA56-4750-95FF-1B43604CDF24}" type="datetimeFigureOut">
              <a:rPr lang="es-ES" smtClean="0"/>
              <a:pPr/>
              <a:t>16/02/2020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1F30-050D-476A-A714-A6A1655B99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9022B-BA56-4750-95FF-1B43604CDF24}" type="datetimeFigureOut">
              <a:rPr lang="es-ES" smtClean="0"/>
              <a:pPr/>
              <a:t>16/02/2020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1F30-050D-476A-A714-A6A1655B99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9022B-BA56-4750-95FF-1B43604CDF24}" type="datetimeFigureOut">
              <a:rPr lang="es-ES" smtClean="0"/>
              <a:pPr/>
              <a:t>16/02/2020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1F30-050D-476A-A714-A6A1655B99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9022B-BA56-4750-95FF-1B43604CDF24}" type="datetimeFigureOut">
              <a:rPr lang="es-ES" smtClean="0"/>
              <a:pPr/>
              <a:t>16/02/2020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1F30-050D-476A-A714-A6A1655B99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9022B-BA56-4750-95FF-1B43604CDF24}" type="datetimeFigureOut">
              <a:rPr lang="es-ES" smtClean="0"/>
              <a:pPr/>
              <a:t>16/02/2020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1F30-050D-476A-A714-A6A1655B99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9022B-BA56-4750-95FF-1B43604CDF24}" type="datetimeFigureOut">
              <a:rPr lang="es-ES" smtClean="0"/>
              <a:pPr/>
              <a:t>16/02/2020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1F30-050D-476A-A714-A6A1655B99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9022B-BA56-4750-95FF-1B43604CDF24}" type="datetimeFigureOut">
              <a:rPr lang="es-ES" smtClean="0"/>
              <a:pPr/>
              <a:t>16/02/2020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1F30-050D-476A-A714-A6A1655B99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F459022B-BA56-4750-95FF-1B43604CDF24}" type="datetimeFigureOut">
              <a:rPr lang="es-ES" smtClean="0"/>
              <a:pPr/>
              <a:t>16/02/2020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47931F30-050D-476A-A714-A6A1655B999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Fiolex Girls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4.jpe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4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0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6.png"/><Relationship Id="rId18" Type="http://schemas.openxmlformats.org/officeDocument/2006/relationships/image" Target="../media/image3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2.png"/><Relationship Id="rId11" Type="http://schemas.openxmlformats.org/officeDocument/2006/relationships/image" Target="../media/image3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1.png"/><Relationship Id="rId9" Type="http://schemas.openxmlformats.org/officeDocument/2006/relationships/image" Target="../media/image3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E:\PPS  EXCLUSIVOS\- El amor\Imágenes\rBVaHFn5s76AfC3dAAKNL_OI9Vg43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275856" y="195486"/>
            <a:ext cx="254268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6600" dirty="0" smtClean="0">
                <a:ln>
                  <a:solidFill>
                    <a:srgbClr val="96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Fiolex Girls" pitchFamily="34" charset="0"/>
              </a:rPr>
              <a:t>El Amor</a:t>
            </a:r>
            <a:endParaRPr lang="es-ES" sz="6600" dirty="0">
              <a:ln>
                <a:solidFill>
                  <a:srgbClr val="960000"/>
                </a:solidFill>
              </a:ln>
              <a:blipFill>
                <a:blip r:embed="rId5"/>
                <a:stretch>
                  <a:fillRect/>
                </a:stretch>
              </a:blipFill>
              <a:latin typeface="Fiolex Girls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95536" y="339502"/>
            <a:ext cx="8352928" cy="44644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55576" y="699542"/>
            <a:ext cx="7560840" cy="374441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115616" y="1059582"/>
            <a:ext cx="6768752" cy="30243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7000">
    <p:sndAc>
      <p:stSnd>
        <p:snd r:embed="rId2" name="Nana Mouskouri - Nuestro hogar editado-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7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xit" presetSubtype="16" fill="hold" grpId="1" nodeType="withEffect">
                                  <p:stCondLst>
                                    <p:cond delay="9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16" fill="hold" grpId="1" nodeType="withEffect">
                                  <p:stCondLst>
                                    <p:cond delay="103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xit" presetSubtype="16" fill="hold" grpId="1" nodeType="withEffect">
                                  <p:stCondLst>
                                    <p:cond delay="1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6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El amor\Imágenes\dt.common.streams.StreamServ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996633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996633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1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7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75000"/>
              </a:schemeClr>
            </a:gs>
            <a:gs pos="50000">
              <a:schemeClr val="accent3">
                <a:lumMod val="50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E:\PPS  EXCLUSIVOS\- El amor\Imágenes\0cc07e04342eea2632b280582f0bb8d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1560" y="2787774"/>
            <a:ext cx="2232248" cy="8781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 b="1" dirty="0" smtClean="0">
                <a:ln w="635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El amor es gozo y es trena</a:t>
            </a:r>
            <a:endParaRPr lang="es-ES" sz="3600" b="1" dirty="0">
              <a:ln w="6350"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2051" name="Picture 3" descr="E:\PPS  EXCLUSIVOS\- El amor\Imágenes\cloud-sunset-flower-dream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761" y="0"/>
            <a:ext cx="9126239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499992" y="411510"/>
            <a:ext cx="3312368" cy="12629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 b="1" dirty="0" smtClean="0">
                <a:ln w="6350">
                  <a:solidFill>
                    <a:srgbClr val="5600AC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Un vuelco en el corazón que nos llena de </a:t>
            </a:r>
            <a:r>
              <a:rPr lang="es-ES" sz="3600" b="1" dirty="0">
                <a:ln w="6350">
                  <a:solidFill>
                    <a:srgbClr val="5600AC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</a:t>
            </a:r>
            <a:r>
              <a:rPr lang="es-ES" sz="3600" b="1" dirty="0" smtClean="0">
                <a:ln w="6350">
                  <a:solidFill>
                    <a:srgbClr val="5600AC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moción </a:t>
            </a:r>
          </a:p>
          <a:p>
            <a:pPr algn="ctr">
              <a:lnSpc>
                <a:spcPts val="3000"/>
              </a:lnSpc>
            </a:pPr>
            <a:r>
              <a:rPr lang="es-ES" sz="3600" b="1" dirty="0" smtClean="0">
                <a:ln w="6350">
                  <a:solidFill>
                    <a:srgbClr val="5600AC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 el sentir nos enajena.</a:t>
            </a:r>
            <a:endParaRPr lang="es-ES" sz="3600" b="1" dirty="0">
              <a:ln w="6350">
                <a:solidFill>
                  <a:srgbClr val="5600AC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99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7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75000"/>
              </a:schemeClr>
            </a:gs>
            <a:gs pos="50000">
              <a:schemeClr val="tx2">
                <a:lumMod val="40000"/>
                <a:lumOff val="60000"/>
              </a:schemeClr>
            </a:gs>
            <a:gs pos="100000">
              <a:srgbClr val="99FF3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E:\PPS  EXCLUSIVOS\- El amor\Imágenes\5 - fotos-de-primavera-para-fondo-de-pantalla-121793394435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75"/>
            <a:ext cx="9144000" cy="517525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395536" y="267494"/>
            <a:ext cx="316835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 b="1" dirty="0" smtClean="0">
                <a:ln w="6350">
                  <a:solidFill>
                    <a:srgbClr val="00006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Todo vacío se llena </a:t>
            </a:r>
          </a:p>
          <a:p>
            <a:pPr algn="ctr">
              <a:lnSpc>
                <a:spcPts val="3000"/>
              </a:lnSpc>
            </a:pPr>
            <a:r>
              <a:rPr lang="es-ES" sz="3600" b="1" dirty="0" smtClean="0">
                <a:ln w="6350">
                  <a:solidFill>
                    <a:srgbClr val="00006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de pasional hermosura,</a:t>
            </a:r>
            <a:endParaRPr lang="es-ES" sz="3600" b="1" dirty="0">
              <a:ln w="6350">
                <a:solidFill>
                  <a:srgbClr val="000066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3080" name="Picture 8" descr="E:\PPS  EXCLUSIVOS\- El amor\Imágenes\18216728_1328862967201668_1668496080919528263_o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220072" y="987574"/>
            <a:ext cx="3456383" cy="8781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 b="1" dirty="0" smtClean="0">
                <a:ln w="3175">
                  <a:solidFill>
                    <a:srgbClr val="1E0F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Que nos brinda la ventura de vivir intensamente.</a:t>
            </a:r>
            <a:endParaRPr lang="es-ES" sz="3600" b="1" dirty="0">
              <a:ln w="3175">
                <a:solidFill>
                  <a:srgbClr val="1E0F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0000">
              <a:srgbClr val="FFC000"/>
            </a:gs>
            <a:gs pos="100000">
              <a:schemeClr val="tx1">
                <a:lumMod val="75000"/>
                <a:lumOff val="2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31577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1115616" y="483518"/>
            <a:ext cx="3960440" cy="8781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 b="1" dirty="0" smtClean="0">
                <a:ln w="635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No hay fuerza más vehemente que esta bendita locura.</a:t>
            </a:r>
            <a:endParaRPr lang="es-ES" sz="3600" b="1" dirty="0">
              <a:ln w="6350"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0000">
              <a:schemeClr val="accent4">
                <a:lumMod val="75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E:\Imágenes\parejas\4f017f5e9770ef7e725e2ec352f16dfb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495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accent5">
              <a:lumMod val="60000"/>
              <a:lumOff val="40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5">
              <a:lumMod val="60000"/>
              <a:lumOff val="40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  <p:bldP spid="3" grpId="1" animBg="1"/>
      <p:bldP spid="4" grpId="0" animBg="1"/>
      <p:bldP spid="4" grpId="1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50000">
              <a:schemeClr val="accent6">
                <a:lumMod val="50000"/>
              </a:schemeClr>
            </a:gs>
            <a:gs pos="100000">
              <a:schemeClr val="tx1">
                <a:lumMod val="85000"/>
                <a:lumOff val="15000"/>
              </a:schemeClr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Imágenes\parejas\nikos ignatiadis 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463" y="-19050"/>
            <a:ext cx="9180513" cy="51816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83568" y="483518"/>
            <a:ext cx="2736304" cy="8781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 b="1" dirty="0" smtClean="0">
                <a:ln w="6350">
                  <a:solidFill>
                    <a:srgbClr val="6F350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Esta bendita locura es arma de doble filo</a:t>
            </a:r>
            <a:endParaRPr lang="es-ES" sz="3600" b="1" dirty="0">
              <a:ln w="6350">
                <a:solidFill>
                  <a:srgbClr val="6F3505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6150" name="Picture 6" descr="E:\PPS  EXCLUSIVOS\- El amor\Imágenes\c1ad0ae44ea9b34e9bea702f64399e33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72574" cy="5153024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292080" y="339502"/>
            <a:ext cx="3456384" cy="8781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 b="1" dirty="0" smtClean="0">
                <a:ln w="6350"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Que nos tiene el alma en vilo y nos roba la cordura.</a:t>
            </a:r>
            <a:endParaRPr lang="es-ES" sz="3600" b="1" dirty="0">
              <a:ln w="6350">
                <a:solidFill>
                  <a:srgbClr val="00206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Tm="17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75000"/>
              </a:schemeClr>
            </a:gs>
            <a:gs pos="50000">
              <a:schemeClr val="accent1">
                <a:lumMod val="75000"/>
              </a:schemeClr>
            </a:gs>
            <a:gs pos="100000">
              <a:schemeClr val="tx2">
                <a:lumMod val="5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E:\PPS  EXCLUSIVOS\- El amor\Imágenes\Fondo-Paisaje-Luna-1024x76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0"/>
            <a:ext cx="916305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CuadroTexto"/>
          <p:cNvSpPr txBox="1"/>
          <p:nvPr/>
        </p:nvSpPr>
        <p:spPr>
          <a:xfrm>
            <a:off x="4499992" y="771550"/>
            <a:ext cx="3888432" cy="8781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No existe mayor tortura</a:t>
            </a:r>
          </a:p>
          <a:p>
            <a:pPr algn="ctr">
              <a:lnSpc>
                <a:spcPts val="3000"/>
              </a:lnSpc>
            </a:pPr>
            <a:r>
              <a:rPr lang="es-ES" sz="36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que amar sin tener certeza.</a:t>
            </a:r>
            <a:endParaRPr lang="es-ES" sz="36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7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61B00"/>
            </a:gs>
            <a:gs pos="50000">
              <a:srgbClr val="542A00"/>
            </a:gs>
            <a:gs pos="100000">
              <a:srgbClr val="522F24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El amor\Imágenes\12 - England_Sunrises_and_47216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99592" y="2859782"/>
            <a:ext cx="3960440" cy="8781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 b="1" dirty="0" smtClean="0">
                <a:ln>
                  <a:solidFill>
                    <a:srgbClr val="1E0F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Mas, es tanta la grandeza  de este vital sentimiento,</a:t>
            </a:r>
            <a:endParaRPr lang="es-ES" sz="3600" b="1" dirty="0">
              <a:ln>
                <a:solidFill>
                  <a:srgbClr val="1E0F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3077" name="Picture 5" descr="E:\PPS  EXCLUSIVOS\- El amor\Imágenes\tlmd_parejas_felices_secret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932040" y="771550"/>
            <a:ext cx="3744416" cy="8781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 b="1" dirty="0" smtClean="0">
                <a:ln>
                  <a:solidFill>
                    <a:srgbClr val="68360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Que es panacea y sustento de nuestra naturaleza.</a:t>
            </a:r>
            <a:endParaRPr lang="es-ES" sz="3600" b="1" dirty="0">
              <a:ln>
                <a:solidFill>
                  <a:srgbClr val="683604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8BB7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8BB7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6C9A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6C9A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567B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2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567B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Tm="91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7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5" grpId="0" animBg="1"/>
      <p:bldP spid="6" grpId="0" animBg="1"/>
      <p:bldP spid="4" grpId="0" animBg="1"/>
      <p:bldP spid="3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E:\PPS  EXCLUSIVOS\- El amor\Imágenes\serca-zakochan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0"/>
            <a:ext cx="916305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716016" y="1059582"/>
            <a:ext cx="3600400" cy="8781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Es nuestra naturaleza, crisol de amor y de vuelos,</a:t>
            </a:r>
            <a:endParaRPr lang="es-ES" sz="3600" b="1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5126" name="Picture 6" descr="E:\PPS  EXCLUSIVOS\- El amor\Imágenes\16 - pareja-beso-play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483518"/>
            <a:ext cx="3672408" cy="8781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 b="1" dirty="0" smtClean="0">
                <a:ln>
                  <a:solidFill>
                    <a:srgbClr val="43354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 en el </a:t>
            </a:r>
            <a:r>
              <a:rPr lang="es-ES" sz="3600" b="1" dirty="0">
                <a:ln>
                  <a:solidFill>
                    <a:srgbClr val="43354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b</a:t>
            </a:r>
            <a:r>
              <a:rPr lang="es-ES" sz="3600" b="1" dirty="0" smtClean="0">
                <a:ln>
                  <a:solidFill>
                    <a:srgbClr val="43354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ies de esos anhelos ganamos en fortaleza.</a:t>
            </a:r>
            <a:endParaRPr lang="es-ES" sz="3600" b="1" dirty="0">
              <a:ln>
                <a:solidFill>
                  <a:srgbClr val="433545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54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7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El amor\Imágenes\17 - Scenery_Seasons_Winter_4690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9118600" cy="51260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63688" y="555526"/>
            <a:ext cx="3528392" cy="8781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 b="1" dirty="0" smtClean="0">
                <a:ln>
                  <a:solidFill>
                    <a:srgbClr val="4F4D5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Nos reviste de belleza </a:t>
            </a:r>
          </a:p>
          <a:p>
            <a:pPr algn="ctr">
              <a:lnSpc>
                <a:spcPts val="3000"/>
              </a:lnSpc>
            </a:pPr>
            <a:r>
              <a:rPr lang="es-ES" sz="3600" b="1" dirty="0" smtClean="0">
                <a:ln>
                  <a:solidFill>
                    <a:srgbClr val="4F4D5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el amor mientras perdura,</a:t>
            </a:r>
            <a:endParaRPr lang="es-ES" sz="3600" b="1" dirty="0">
              <a:ln>
                <a:solidFill>
                  <a:srgbClr val="4F4D55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6147" name="Picture 3" descr="E:\PPS  EXCLUSIVOS\- El amor\Imágenes\18 - tumblr_n4k7xhrpma1sjn16ro1_128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9552" y="3867894"/>
            <a:ext cx="3960441" cy="8781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Marcándonos con su hondura y con su hierro candente.</a:t>
            </a:r>
            <a:endParaRPr lang="es-ES" sz="3600" b="1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11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60000"/>
                <a:lumOff val="40000"/>
              </a:schemeClr>
            </a:gs>
            <a:gs pos="50000">
              <a:schemeClr val="tx1">
                <a:lumMod val="85000"/>
                <a:lumOff val="15000"/>
              </a:schemeClr>
            </a:gs>
            <a:gs pos="100000">
              <a:schemeClr val="accent6">
                <a:lumMod val="7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El amor\Imágenes\almas-gemel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843808" y="411510"/>
            <a:ext cx="3600400" cy="8781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Es fuego que, omnipotente, nos abrasa en su clausura. </a:t>
            </a:r>
            <a:endParaRPr lang="es-ES" sz="3600" b="1" dirty="0"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grpSp>
        <p:nvGrpSpPr>
          <p:cNvPr id="5" name="13 Grupo"/>
          <p:cNvGrpSpPr/>
          <p:nvPr/>
        </p:nvGrpSpPr>
        <p:grpSpPr>
          <a:xfrm>
            <a:off x="4572000" y="0"/>
            <a:ext cx="4572000" cy="5143500"/>
            <a:chOff x="4932040" y="836712"/>
            <a:chExt cx="3816424" cy="5018546"/>
          </a:xfrm>
          <a:gradFill flip="none" rotWithShape="1">
            <a:gsLst>
              <a:gs pos="0">
                <a:srgbClr val="C35B1B">
                  <a:shade val="30000"/>
                  <a:satMod val="115000"/>
                </a:srgbClr>
              </a:gs>
              <a:gs pos="50000">
                <a:srgbClr val="C35B1B">
                  <a:shade val="67500"/>
                  <a:satMod val="115000"/>
                </a:srgbClr>
              </a:gs>
              <a:gs pos="100000">
                <a:srgbClr val="C35B1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grpSpPr>
        <p:sp>
          <p:nvSpPr>
            <p:cNvPr id="6" name="5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" name="6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8" name="12 Grupo"/>
          <p:cNvGrpSpPr/>
          <p:nvPr/>
        </p:nvGrpSpPr>
        <p:grpSpPr>
          <a:xfrm>
            <a:off x="0" y="0"/>
            <a:ext cx="4499992" cy="5143500"/>
            <a:chOff x="611560" y="836712"/>
            <a:chExt cx="3600400" cy="5032176"/>
          </a:xfrm>
          <a:gradFill flip="none" rotWithShape="1">
            <a:gsLst>
              <a:gs pos="0">
                <a:srgbClr val="5C82CE">
                  <a:shade val="30000"/>
                  <a:satMod val="115000"/>
                </a:srgbClr>
              </a:gs>
              <a:gs pos="50000">
                <a:srgbClr val="5C82CE">
                  <a:shade val="67500"/>
                  <a:satMod val="115000"/>
                </a:srgbClr>
              </a:gs>
              <a:gs pos="100000">
                <a:srgbClr val="5C82C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grpSpPr>
        <p:sp>
          <p:nvSpPr>
            <p:cNvPr id="9" name="8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" name="9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0C1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89C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C69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206" name="Picture 14" descr="E:\PPS  EXCLUSIVOS\- El amor\Imágenes\20 - grand-teton-national-park-landscape-1920x1200+pm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9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50000">
              <a:schemeClr val="accent6">
                <a:lumMod val="50000"/>
              </a:schemeClr>
            </a:gs>
            <a:gs pos="100000">
              <a:schemeClr val="tx1">
                <a:lumMod val="95000"/>
                <a:lumOff val="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El amor\Imágenes\Apodos-para-parejas-en-atarceder-romántico.jpe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2643758"/>
            <a:ext cx="3744416" cy="8781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 b="1" dirty="0" smtClean="0">
                <a:ln>
                  <a:solidFill>
                    <a:srgbClr val="642F0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Es fuego, es gozo, es trena, y en su luz nos encadena.</a:t>
            </a:r>
            <a:endParaRPr lang="es-ES" sz="3600" b="1" dirty="0">
              <a:ln>
                <a:solidFill>
                  <a:srgbClr val="642F04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rgbClr val="98480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solidFill>
            <a:srgbClr val="98480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solidFill>
            <a:srgbClr val="98480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solidFill>
            <a:srgbClr val="98480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16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5000" fill="hold"/>
                                        <p:tgtEl>
                                          <p:spTgt spid="92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D5AEB"/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accent3">
                <a:lumMod val="5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4" name="Picture 14" descr="E:\PPS  EXCLUSIVOS\- El amor\Imágenes\hemis_0603999_1000x67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grpSp>
        <p:nvGrpSpPr>
          <p:cNvPr id="3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3399FF"/>
          </a:solidFill>
        </p:grpSpPr>
        <p:sp>
          <p:nvSpPr>
            <p:cNvPr id="4" name="3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solidFill>
              <a:srgbClr val="4895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4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solidFill>
              <a:srgbClr val="07B5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72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9" name="Picture 61" descr="E:\PPS  EXCLUSIVOS\- El amor\Imágenes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89" name="88 CuadroTexto"/>
          <p:cNvSpPr txBox="1"/>
          <p:nvPr/>
        </p:nvSpPr>
        <p:spPr>
          <a:xfrm rot="20554963">
            <a:off x="2724968" y="1558219"/>
            <a:ext cx="2016224" cy="4934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es-ES" sz="3600" b="1" dirty="0" smtClean="0">
                <a:ln>
                  <a:solidFill>
                    <a:srgbClr val="9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Febrero 2020</a:t>
            </a:r>
            <a:endParaRPr lang="es-ES" sz="3600" b="1" dirty="0">
              <a:ln>
                <a:solidFill>
                  <a:srgbClr val="96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90" name="89 CuadroTexto"/>
          <p:cNvSpPr txBox="1"/>
          <p:nvPr/>
        </p:nvSpPr>
        <p:spPr>
          <a:xfrm rot="20432604">
            <a:off x="2350813" y="2106566"/>
            <a:ext cx="360039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es-ES" sz="3600" b="1" dirty="0" err="1" smtClean="0">
                <a:ln>
                  <a:solidFill>
                    <a:srgbClr val="9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Música:Nuestro</a:t>
            </a:r>
            <a:r>
              <a:rPr lang="es-ES" sz="3600" b="1" dirty="0" smtClean="0">
                <a:ln>
                  <a:solidFill>
                    <a:srgbClr val="9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Hogar</a:t>
            </a:r>
          </a:p>
          <a:p>
            <a:pPr>
              <a:lnSpc>
                <a:spcPts val="3000"/>
              </a:lnSpc>
            </a:pPr>
            <a:r>
              <a:rPr lang="es-ES" sz="3600" b="1" dirty="0" smtClean="0">
                <a:ln>
                  <a:solidFill>
                    <a:srgbClr val="9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</a:t>
            </a:r>
            <a:r>
              <a:rPr lang="es-ES" sz="3600" b="1" dirty="0" smtClean="0">
                <a:ln>
                  <a:solidFill>
                    <a:srgbClr val="9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       Nana </a:t>
            </a:r>
            <a:r>
              <a:rPr lang="es-ES" sz="3600" b="1" dirty="0" err="1" smtClean="0">
                <a:ln>
                  <a:solidFill>
                    <a:srgbClr val="9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Mouskouri</a:t>
            </a:r>
            <a:endParaRPr lang="es-ES" sz="3600" b="1" dirty="0">
              <a:ln>
                <a:solidFill>
                  <a:srgbClr val="96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91" name="90 CuadroTexto"/>
          <p:cNvSpPr txBox="1"/>
          <p:nvPr/>
        </p:nvSpPr>
        <p:spPr>
          <a:xfrm rot="20367465">
            <a:off x="2711478" y="3231170"/>
            <a:ext cx="2247731" cy="8781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es-ES" sz="3600" b="1" dirty="0" smtClean="0">
                <a:ln>
                  <a:solidFill>
                    <a:srgbClr val="9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Autora poema: </a:t>
            </a:r>
          </a:p>
          <a:p>
            <a:pPr>
              <a:lnSpc>
                <a:spcPts val="3000"/>
              </a:lnSpc>
            </a:pPr>
            <a:r>
              <a:rPr lang="es-ES" sz="3600" b="1" dirty="0" smtClean="0">
                <a:ln>
                  <a:solidFill>
                    <a:srgbClr val="9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Candela Martí</a:t>
            </a:r>
            <a:endParaRPr lang="es-ES" sz="3600" b="1" dirty="0">
              <a:ln>
                <a:solidFill>
                  <a:srgbClr val="96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2107" name="Picture 59" descr="E:\Imágenes\corazones\c148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107834">
            <a:off x="5865033" y="1022639"/>
            <a:ext cx="1345884" cy="1564629"/>
          </a:xfrm>
          <a:prstGeom prst="rect">
            <a:avLst/>
          </a:prstGeom>
          <a:noFill/>
        </p:spPr>
      </p:pic>
      <p:grpSp>
        <p:nvGrpSpPr>
          <p:cNvPr id="8" name="13 Grupo"/>
          <p:cNvGrpSpPr>
            <a:grpSpLocks/>
          </p:cNvGrpSpPr>
          <p:nvPr/>
        </p:nvGrpSpPr>
        <p:grpSpPr bwMode="auto">
          <a:xfrm flipH="1">
            <a:off x="6660232" y="2859782"/>
            <a:ext cx="1296144" cy="1586636"/>
            <a:chOff x="6761984" y="2205037"/>
            <a:chExt cx="1950237" cy="1636698"/>
          </a:xfrm>
        </p:grpSpPr>
        <p:pic>
          <p:nvPicPr>
            <p:cNvPr id="9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58059" y="2205037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15 Rectángulo"/>
            <p:cNvSpPr>
              <a:spLocks noChangeArrowheads="1"/>
            </p:cNvSpPr>
            <p:nvPr/>
          </p:nvSpPr>
          <p:spPr bwMode="auto">
            <a:xfrm>
              <a:off x="6761984" y="3429000"/>
              <a:ext cx="1863264" cy="4127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2000" dirty="0">
                  <a:ln>
                    <a:solidFill>
                      <a:srgbClr val="960000"/>
                    </a:solidFill>
                  </a:ln>
                  <a:solidFill>
                    <a:srgbClr val="FF0000"/>
                  </a:solidFill>
                  <a:latin typeface="Vivaldi" pitchFamily="66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12" name="11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49778"/>
            </a:avLst>
          </a:prstGeom>
          <a:blipFill>
            <a:blip r:embed="rId2" cstate="print"/>
            <a:stretch>
              <a:fillRect/>
            </a:stretch>
          </a:blipFill>
          <a:ln w="254000" cmpd="tri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5400000" flipV="1">
            <a:off x="4286255" y="285752"/>
            <a:ext cx="5143499" cy="4571998"/>
          </a:xfrm>
          <a:prstGeom prst="triangle">
            <a:avLst/>
          </a:prstGeom>
          <a:blipFill>
            <a:blip r:embed="rId2" cstate="print"/>
            <a:stretch>
              <a:fillRect/>
            </a:stretch>
          </a:blipFill>
          <a:ln w="254000" cmpd="tri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5400000" flipV="1">
            <a:off x="4643441" y="642940"/>
            <a:ext cx="5143500" cy="3857620"/>
          </a:xfrm>
          <a:prstGeom prst="triangle">
            <a:avLst/>
          </a:prstGeom>
          <a:blipFill>
            <a:blip r:embed="rId2" cstate="print"/>
            <a:stretch>
              <a:fillRect/>
            </a:stretch>
          </a:blipFill>
          <a:ln w="254000" cmpd="tri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5400000" flipV="1">
            <a:off x="5036351" y="1035851"/>
            <a:ext cx="5143502" cy="3071800"/>
          </a:xfrm>
          <a:prstGeom prst="triangle">
            <a:avLst/>
          </a:prstGeom>
          <a:blipFill>
            <a:blip r:embed="rId2" cstate="print"/>
            <a:stretch>
              <a:fillRect/>
            </a:stretch>
          </a:blipFill>
          <a:ln w="254000" cmpd="tri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49936"/>
            </a:avLst>
          </a:prstGeom>
          <a:blipFill>
            <a:blip r:embed="rId2" cstate="print"/>
            <a:stretch>
              <a:fillRect/>
            </a:stretch>
          </a:blipFill>
          <a:ln w="254000" cmpd="tri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0" y="3107536"/>
            <a:ext cx="9144000" cy="2035965"/>
          </a:xfrm>
          <a:prstGeom prst="triangle">
            <a:avLst/>
          </a:prstGeom>
          <a:blipFill>
            <a:blip r:embed="rId2" cstate="print"/>
            <a:stretch>
              <a:fillRect/>
            </a:stretch>
          </a:blipFill>
          <a:ln w="254000" cmpd="tri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-2" y="3643320"/>
            <a:ext cx="9144001" cy="1500180"/>
          </a:xfrm>
          <a:prstGeom prst="triangle">
            <a:avLst/>
          </a:prstGeom>
          <a:blipFill>
            <a:blip r:embed="rId2" cstate="print"/>
            <a:stretch>
              <a:fillRect/>
            </a:stretch>
          </a:blipFill>
          <a:ln w="254000" cmpd="tri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flipV="1">
            <a:off x="0" y="1"/>
            <a:ext cx="9144000" cy="2035965"/>
          </a:xfrm>
          <a:prstGeom prst="triangle">
            <a:avLst>
              <a:gd name="adj" fmla="val 49778"/>
            </a:avLst>
          </a:prstGeom>
          <a:blipFill>
            <a:blip r:embed="rId2" cstate="print"/>
            <a:stretch>
              <a:fillRect/>
            </a:stretch>
          </a:blipFill>
          <a:ln w="254000" cmpd="tri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flipV="1">
            <a:off x="0" y="0"/>
            <a:ext cx="9144000" cy="1500180"/>
          </a:xfrm>
          <a:prstGeom prst="triangle">
            <a:avLst>
              <a:gd name="adj" fmla="val 49778"/>
            </a:avLst>
          </a:prstGeom>
          <a:blipFill>
            <a:blip r:embed="rId2" cstate="print"/>
            <a:stretch>
              <a:fillRect/>
            </a:stretch>
          </a:blipFill>
          <a:ln w="254000" cmpd="tri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rot="5400000">
            <a:off x="-642941" y="642942"/>
            <a:ext cx="5143502" cy="3857619"/>
          </a:xfrm>
          <a:prstGeom prst="triangle">
            <a:avLst>
              <a:gd name="adj" fmla="val 50296"/>
            </a:avLst>
          </a:prstGeom>
          <a:blipFill>
            <a:blip r:embed="rId2" cstate="print"/>
            <a:stretch>
              <a:fillRect/>
            </a:stretch>
          </a:blipFill>
          <a:ln w="254000" cmpd="tri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rot="5400000">
            <a:off x="-1000132" y="1000132"/>
            <a:ext cx="5143502" cy="3143240"/>
          </a:xfrm>
          <a:prstGeom prst="triangle">
            <a:avLst/>
          </a:prstGeom>
          <a:blipFill>
            <a:blip r:embed="rId2" cstate="print"/>
            <a:stretch>
              <a:fillRect/>
            </a:stretch>
          </a:blipFill>
          <a:ln w="254000" cmpd="tri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5400000">
            <a:off x="-285750" y="285752"/>
            <a:ext cx="5143500" cy="4571999"/>
          </a:xfrm>
          <a:prstGeom prst="triangle">
            <a:avLst/>
          </a:prstGeom>
          <a:blipFill>
            <a:blip r:embed="rId2" cstate="print"/>
            <a:stretch>
              <a:fillRect/>
            </a:stretch>
          </a:blipFill>
          <a:ln w="254000" cmpd="tri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" presetClass="exit" presetSubtype="1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7" presetClass="exit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exit" presetSubtype="1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5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5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7" dur="5000"/>
                                        <p:tgtEl>
                                          <p:spTgt spid="2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119" dur="5000" fill="hold"/>
                                        <p:tgtEl>
                                          <p:spTgt spid="2109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0"/>
                                        <p:tgtEl>
                                          <p:spTgt spid="2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1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5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3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/>
      <p:bldP spid="90" grpId="0"/>
      <p:bldP spid="91" grpId="0"/>
      <p:bldP spid="12" grpId="0" animBg="1"/>
      <p:bldP spid="12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11" grpId="0" animBg="1"/>
      <p:bldP spid="11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21" grpId="0" animBg="1"/>
      <p:bldP spid="21" grpId="1" animBg="1"/>
      <p:bldP spid="22" grpId="0" animBg="1"/>
      <p:bldP spid="22" grpId="1" animBg="1"/>
      <p:bldP spid="17" grpId="0" animBg="1"/>
      <p:bldP spid="17" grpId="1" animBg="1"/>
      <p:bldP spid="2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1410</TotalTime>
  <Words>215</Words>
  <Application>Microsoft Office PowerPoint</Application>
  <PresentationFormat>Presentación en pantalla (16:9)</PresentationFormat>
  <Paragraphs>30</Paragraphs>
  <Slides>18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5" baseType="lpstr">
      <vt:lpstr>Arial</vt:lpstr>
      <vt:lpstr>Fiolex Girls</vt:lpstr>
      <vt:lpstr>Calibri</vt:lpstr>
      <vt:lpstr>Vivaldi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13</cp:revision>
  <dcterms:created xsi:type="dcterms:W3CDTF">2020-02-05T23:15:26Z</dcterms:created>
  <dcterms:modified xsi:type="dcterms:W3CDTF">2020-02-17T03:31:42Z</dcterms:modified>
</cp:coreProperties>
</file>