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FF00"/>
    <a:srgbClr val="FF7C80"/>
    <a:srgbClr val="99CCFF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366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51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361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1354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8884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493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7019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972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5832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0680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8583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16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C7D52-BA6C-487C-BC37-C092555D9038}" type="datetimeFigureOut">
              <a:rPr lang="es-ES" smtClean="0"/>
              <a:t>05/11/2017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B7A40-BD92-4D5D-BBB9-289424C3656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283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9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g"/><Relationship Id="rId3" Type="http://schemas.openxmlformats.org/officeDocument/2006/relationships/image" Target="../media/image32.jpg"/><Relationship Id="rId7" Type="http://schemas.openxmlformats.org/officeDocument/2006/relationships/image" Target="../media/image36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g"/><Relationship Id="rId4" Type="http://schemas.openxmlformats.org/officeDocument/2006/relationships/image" Target="../media/image33.jpg"/><Relationship Id="rId9" Type="http://schemas.openxmlformats.org/officeDocument/2006/relationships/image" Target="../media/image3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99" y="-39189"/>
            <a:ext cx="12230099" cy="689718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371600" y="365760"/>
            <a:ext cx="9052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El Amor</a:t>
            </a:r>
            <a:endParaRPr lang="es-ES" sz="9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821577" y="1750754"/>
            <a:ext cx="2403565" cy="369332"/>
          </a:xfrm>
          <a:prstGeom prst="rect">
            <a:avLst/>
          </a:prstGeom>
          <a:solidFill>
            <a:srgbClr val="FF6699">
              <a:alpha val="43922"/>
            </a:srgb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es el Amor?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099" y="-30957"/>
            <a:ext cx="12230099" cy="689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007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Righteous Brothers - Unchained Melody (Ghost Soundtrack).wav"/>
          </p:stSnd>
        </p:sndAc>
      </p:transition>
    </mc:Choice>
    <mc:Fallback>
      <p:transition spd="slow">
        <p:fade/>
        <p:sndAc>
          <p:stSnd loop="1">
            <p:snd r:embed="rId2" name="Righteous Brothers - Unchained Melody (Ghost Soundtrack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3605348"/>
            <a:ext cx="12191999" cy="2554545"/>
          </a:xfrm>
          <a:prstGeom prst="rect">
            <a:avLst/>
          </a:prstGeom>
          <a:solidFill>
            <a:srgbClr val="99CCFF">
              <a:alpha val="5098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El amor verdadero es algo que va más allá de amar las coincidencias. Un amor sincero y verdadero es enamorarse de las diferencias con gran intensidad, ser tolerantes con las incomodidades y abrir las puertas a la confianza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es-E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398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766"/>
            <a:ext cx="12192000" cy="687476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9120">
            <a:off x="545374" y="1214846"/>
            <a:ext cx="5925809" cy="34421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140" y="2751909"/>
            <a:ext cx="5715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672" y="649223"/>
            <a:ext cx="624930" cy="2241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557" y="298453"/>
            <a:ext cx="1668138" cy="259177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128" y="4672584"/>
            <a:ext cx="1281039" cy="225928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463" y="4728111"/>
            <a:ext cx="1760455" cy="212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295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51" y="1633"/>
            <a:ext cx="12202451" cy="6856367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2" y="163599"/>
            <a:ext cx="12191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C00000"/>
                </a:solidFill>
                <a:latin typeface="Blackadder ITC" panose="04020505051007020D02" pitchFamily="82" charset="0"/>
              </a:rPr>
              <a:t>Sé quien eres y </a:t>
            </a:r>
            <a:r>
              <a:rPr lang="es-ES" sz="4000" dirty="0" err="1" smtClean="0">
                <a:solidFill>
                  <a:srgbClr val="C00000"/>
                </a:solidFill>
                <a:latin typeface="Blackadder ITC" panose="04020505051007020D02" pitchFamily="82" charset="0"/>
              </a:rPr>
              <a:t>dí</a:t>
            </a:r>
            <a:r>
              <a:rPr lang="es-ES" sz="4000" dirty="0" smtClean="0">
                <a:solidFill>
                  <a:srgbClr val="C00000"/>
                </a:solidFill>
                <a:latin typeface="Blackadder ITC" panose="04020505051007020D02" pitchFamily="82" charset="0"/>
              </a:rPr>
              <a:t> lo que sientes, porque a quienes les molesta, no importan. Y </a:t>
            </a:r>
            <a:r>
              <a:rPr lang="es-ES" sz="4000" dirty="0" smtClean="0">
                <a:solidFill>
                  <a:srgbClr val="C00000"/>
                </a:solidFill>
                <a:latin typeface="Blackadder ITC" panose="04020505051007020D02" pitchFamily="82" charset="0"/>
              </a:rPr>
              <a:t> a quienes</a:t>
            </a:r>
            <a:r>
              <a:rPr lang="es-ES" sz="4000" dirty="0" smtClean="0">
                <a:solidFill>
                  <a:schemeClr val="bg1"/>
                </a:solidFill>
                <a:latin typeface="Blackadder ITC" panose="04020505051007020D02" pitchFamily="82" charset="0"/>
              </a:rPr>
              <a:t> </a:t>
            </a:r>
            <a:r>
              <a:rPr lang="es-ES" sz="4000" dirty="0" smtClean="0">
                <a:solidFill>
                  <a:srgbClr val="C00000"/>
                </a:solidFill>
                <a:latin typeface="Blackadder ITC" panose="04020505051007020D02" pitchFamily="82" charset="0"/>
              </a:rPr>
              <a:t>les importas no les molesta.</a:t>
            </a:r>
            <a:endParaRPr lang="es-ES" sz="4000" dirty="0">
              <a:solidFill>
                <a:srgbClr val="C00000"/>
              </a:solidFill>
              <a:latin typeface="Blackadder ITC" panose="04020505051007020D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6793">
            <a:off x="6759016" y="2229710"/>
            <a:ext cx="4531783" cy="279083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2405">
            <a:off x="799755" y="2232792"/>
            <a:ext cx="5238784" cy="278217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" y="5656217"/>
            <a:ext cx="12192000" cy="830997"/>
          </a:xfrm>
          <a:prstGeom prst="rect">
            <a:avLst/>
          </a:prstGeom>
          <a:solidFill>
            <a:srgbClr val="FF7C80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Blackadder ITC" panose="04020505051007020D02" pitchFamily="82" charset="0"/>
              </a:rPr>
              <a:t>El Amor es amor, da igual en que formato esté….</a:t>
            </a:r>
            <a:endParaRPr lang="es-ES" sz="4800" dirty="0">
              <a:solidFill>
                <a:schemeClr val="bg1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230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-1219"/>
            <a:ext cx="12207240" cy="685921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990088" y="192024"/>
            <a:ext cx="5806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Amor fraternal, hermanos y primos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0501">
            <a:off x="96203" y="1759610"/>
            <a:ext cx="4273375" cy="3337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929" y="296418"/>
            <a:ext cx="4400550" cy="6667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766" y="942749"/>
            <a:ext cx="3847084" cy="201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220" y="4135373"/>
            <a:ext cx="4084320" cy="247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3130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36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61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11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6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56" y="1953"/>
            <a:ext cx="12206956" cy="6856047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91440" y="228600"/>
            <a:ext cx="12015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Broadway" panose="04040905080B02020502" pitchFamily="82" charset="0"/>
              </a:rPr>
              <a:t>El AMOR de padres a hijos</a:t>
            </a:r>
            <a:endParaRPr lang="es-ES" dirty="0">
              <a:latin typeface="Broadway" panose="04040905080B020205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-4430" y="639913"/>
            <a:ext cx="12206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No hay amor más sincero que el que sienten los progenitores, ya que es amor incondicional y desinteresado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0916">
            <a:off x="533781" y="1647205"/>
            <a:ext cx="3109595" cy="20871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124" y="1320819"/>
            <a:ext cx="2398395" cy="2512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266" y="2238767"/>
            <a:ext cx="4858512" cy="3643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52" y="4372283"/>
            <a:ext cx="2164080" cy="2164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812" y="4382760"/>
            <a:ext cx="2143125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2182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5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25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" y="0"/>
            <a:ext cx="1224643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353" y="82296"/>
            <a:ext cx="12246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en todo su esplendor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44" y="972282"/>
            <a:ext cx="2879852" cy="2261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187" y="987071"/>
            <a:ext cx="2637317" cy="2246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019" y="3879362"/>
            <a:ext cx="4869278" cy="2548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394" y="972282"/>
            <a:ext cx="4762500" cy="31813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227" y="4153632"/>
            <a:ext cx="3518834" cy="24929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5345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5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75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" y="1"/>
            <a:ext cx="1218909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480560" y="384048"/>
            <a:ext cx="6931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atin typeface="Algerian" panose="04020705040A02060702" pitchFamily="82" charset="0"/>
              </a:rPr>
              <a:t>El Desamor</a:t>
            </a:r>
            <a:endParaRPr lang="es-ES" sz="6000" dirty="0">
              <a:latin typeface="Algerian" panose="04020705040A020607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3679" y="4641439"/>
            <a:ext cx="3765233" cy="2104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3" y="98427"/>
            <a:ext cx="2764536" cy="276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30" y="3034859"/>
            <a:ext cx="3056381" cy="2037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44342"/>
            <a:ext cx="3252216" cy="1502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138" y="1399711"/>
            <a:ext cx="4290632" cy="2397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5078" y="4183643"/>
            <a:ext cx="3538347" cy="228813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477" y="1232764"/>
            <a:ext cx="3607816" cy="3254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4669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750"/>
                            </p:stCondLst>
                            <p:childTnLst>
                              <p:par>
                                <p:cTn id="4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75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12"/>
            <a:ext cx="12210288" cy="6865112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8288" y="107092"/>
            <a:ext cx="12210288" cy="1754326"/>
          </a:xfrm>
          <a:prstGeom prst="rect">
            <a:avLst/>
          </a:prstGeom>
          <a:solidFill>
            <a:srgbClr val="FFC000">
              <a:alpha val="27059"/>
            </a:srgbClr>
          </a:solidFill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FF00"/>
                </a:solidFill>
                <a:latin typeface="Blackadder ITC" panose="04020505051007020D02" pitchFamily="82" charset="0"/>
              </a:rPr>
              <a:t>Después de tanto caminar entendí que sólo hay una religión:  “el amor”, y un solo lenguaje: “el del corazón”</a:t>
            </a:r>
            <a:endParaRPr lang="es-ES" sz="5400" dirty="0">
              <a:solidFill>
                <a:srgbClr val="FFFF00"/>
              </a:solidFill>
              <a:latin typeface="Blackadder ITC" panose="04020505051007020D02" pitchFamily="8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436" y="2944513"/>
            <a:ext cx="3336839" cy="3336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4786184" y="3030027"/>
            <a:ext cx="2463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Yaizuke</a:t>
            </a:r>
            <a:endParaRPr lang="es-E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97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6185</TotalTime>
  <Words>181</Words>
  <Application>Microsoft Office PowerPoint</Application>
  <PresentationFormat>Panorámica</PresentationFormat>
  <Paragraphs>15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Algerian</vt:lpstr>
      <vt:lpstr>Arial</vt:lpstr>
      <vt:lpstr>Blackadder ITC</vt:lpstr>
      <vt:lpstr>Broadway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Gamer</dc:creator>
  <cp:lastModifiedBy>Gamer</cp:lastModifiedBy>
  <cp:revision>21</cp:revision>
  <dcterms:created xsi:type="dcterms:W3CDTF">2017-10-28T08:46:56Z</dcterms:created>
  <dcterms:modified xsi:type="dcterms:W3CDTF">2017-11-05T12:48:28Z</dcterms:modified>
</cp:coreProperties>
</file>