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56" r:id="rId3"/>
    <p:sldId id="274" r:id="rId4"/>
    <p:sldId id="273" r:id="rId5"/>
    <p:sldId id="272" r:id="rId6"/>
    <p:sldId id="271" r:id="rId7"/>
    <p:sldId id="270" r:id="rId8"/>
    <p:sldId id="269" r:id="rId9"/>
    <p:sldId id="268" r:id="rId10"/>
    <p:sldId id="267" r:id="rId11"/>
    <p:sldId id="266" r:id="rId12"/>
    <p:sldId id="265" r:id="rId13"/>
    <p:sldId id="264" r:id="rId14"/>
    <p:sldId id="263" r:id="rId15"/>
    <p:sldId id="275" r:id="rId16"/>
    <p:sldId id="262" r:id="rId17"/>
    <p:sldId id="276" r:id="rId1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X/Kq7JZW4rcWNxf740oGiw" hashData="HopPKbuCQHgASe0+bs4b2iBHURg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E442C"/>
    <a:srgbClr val="FF3300"/>
    <a:srgbClr val="6C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403" autoAdjust="0"/>
    <p:restoredTop sz="94270" autoAdjust="0"/>
  </p:normalViewPr>
  <p:slideViewPr>
    <p:cSldViewPr>
      <p:cViewPr>
        <p:scale>
          <a:sx n="60" d="100"/>
          <a:sy n="60" d="100"/>
        </p:scale>
        <p:origin x="-792" y="-3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C1A5DF-F3C6-4631-A546-6794A43EA141}" type="datetimeFigureOut">
              <a:rPr lang="es-ES" smtClean="0"/>
              <a:pPr/>
              <a:t>12/06/2013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5AA4F-C066-46B2-B118-EE5A13B03CE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C1A5DF-F3C6-4631-A546-6794A43EA141}" type="datetimeFigureOut">
              <a:rPr lang="es-ES" smtClean="0"/>
              <a:pPr/>
              <a:t>12/06/2013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5AA4F-C066-46B2-B118-EE5A13B03CE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C1A5DF-F3C6-4631-A546-6794A43EA141}" type="datetimeFigureOut">
              <a:rPr lang="es-ES" smtClean="0"/>
              <a:pPr/>
              <a:t>12/06/2013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5AA4F-C066-46B2-B118-EE5A13B03CE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C1A5DF-F3C6-4631-A546-6794A43EA141}" type="datetimeFigureOut">
              <a:rPr lang="es-ES" smtClean="0"/>
              <a:pPr/>
              <a:t>12/06/2013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5AA4F-C066-46B2-B118-EE5A13B03CE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C1A5DF-F3C6-4631-A546-6794A43EA141}" type="datetimeFigureOut">
              <a:rPr lang="es-ES" smtClean="0"/>
              <a:pPr/>
              <a:t>12/06/2013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5AA4F-C066-46B2-B118-EE5A13B03CE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C1A5DF-F3C6-4631-A546-6794A43EA141}" type="datetimeFigureOut">
              <a:rPr lang="es-ES" smtClean="0"/>
              <a:pPr/>
              <a:t>12/06/2013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5AA4F-C066-46B2-B118-EE5A13B03CE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C1A5DF-F3C6-4631-A546-6794A43EA141}" type="datetimeFigureOut">
              <a:rPr lang="es-ES" smtClean="0"/>
              <a:pPr/>
              <a:t>12/06/2013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5AA4F-C066-46B2-B118-EE5A13B03CE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C1A5DF-F3C6-4631-A546-6794A43EA141}" type="datetimeFigureOut">
              <a:rPr lang="es-ES" smtClean="0"/>
              <a:pPr/>
              <a:t>12/06/2013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5AA4F-C066-46B2-B118-EE5A13B03CE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C1A5DF-F3C6-4631-A546-6794A43EA141}" type="datetimeFigureOut">
              <a:rPr lang="es-ES" smtClean="0"/>
              <a:pPr/>
              <a:t>12/06/2013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5AA4F-C066-46B2-B118-EE5A13B03CE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C1A5DF-F3C6-4631-A546-6794A43EA141}" type="datetimeFigureOut">
              <a:rPr lang="es-ES" smtClean="0"/>
              <a:pPr/>
              <a:t>12/06/2013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5AA4F-C066-46B2-B118-EE5A13B03CE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C1A5DF-F3C6-4631-A546-6794A43EA141}" type="datetimeFigureOut">
              <a:rPr lang="es-ES" smtClean="0"/>
              <a:pPr/>
              <a:t>12/06/2013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5AA4F-C066-46B2-B118-EE5A13B03CE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96D59C-9B34-44F9-810A-8265FE31CB5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C1A5DF-F3C6-4631-A546-6794A43EA141}" type="datetimeFigureOut">
              <a:rPr lang="es-ES" smtClean="0"/>
              <a:pPr/>
              <a:t>12/06/2013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15AA4F-C066-46B2-B118-EE5A13B03CE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DE638DF7-30F5-45CB-B9CE-CD39211F637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gif"/><Relationship Id="rId4" Type="http://schemas.openxmlformats.org/officeDocument/2006/relationships/image" Target="../media/image8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1.gif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32.png"/><Relationship Id="rId7" Type="http://schemas.openxmlformats.org/officeDocument/2006/relationships/image" Target="../media/image34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35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33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ain-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5362" name="Picture 2" descr="tubes hommes"/>
          <p:cNvPicPr>
            <a:picLocks noChangeAspect="1" noChangeArrowheads="1"/>
          </p:cNvPicPr>
          <p:nvPr/>
        </p:nvPicPr>
        <p:blipFill>
          <a:blip r:embed="rId4"/>
          <a:srcRect l="25183" t="998" r="15462" b="16223"/>
          <a:stretch>
            <a:fillRect/>
          </a:stretch>
        </p:blipFill>
        <p:spPr bwMode="auto">
          <a:xfrm rot="21202291" flipH="1">
            <a:off x="222216" y="-302740"/>
            <a:ext cx="3805358" cy="6665292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10" name="9 CuadroTexto"/>
          <p:cNvSpPr txBox="1"/>
          <p:nvPr/>
        </p:nvSpPr>
        <p:spPr>
          <a:xfrm>
            <a:off x="6500826" y="6357958"/>
            <a:ext cx="314327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Esta es una creación de </a:t>
            </a:r>
            <a:r>
              <a:rPr lang="es-ES" sz="10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Jaz-Pac</a:t>
            </a:r>
            <a:endParaRPr lang="es-ES" sz="1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14338" name="Picture 2" descr="visage,femmes,tube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938651">
            <a:off x="5538869" y="-238972"/>
            <a:ext cx="4152900" cy="4562476"/>
          </a:xfrm>
          <a:prstGeom prst="rect">
            <a:avLst/>
          </a:prstGeom>
          <a:noFill/>
        </p:spPr>
      </p:pic>
      <p:pic>
        <p:nvPicPr>
          <p:cNvPr id="11" name="10 Imagen" descr="cooltext1071530791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86248" y="2928934"/>
            <a:ext cx="1726984" cy="1396825"/>
          </a:xfrm>
          <a:prstGeom prst="rect">
            <a:avLst/>
          </a:prstGeom>
        </p:spPr>
      </p:pic>
      <p:pic>
        <p:nvPicPr>
          <p:cNvPr id="12" name="11 Imagen" descr="cooltext1071531383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214678" y="4500570"/>
            <a:ext cx="3441270" cy="1409524"/>
          </a:xfrm>
          <a:prstGeom prst="rect">
            <a:avLst/>
          </a:prstGeom>
        </p:spPr>
      </p:pic>
      <p:sp>
        <p:nvSpPr>
          <p:cNvPr id="13" name="12 CuadroTexto"/>
          <p:cNvSpPr txBox="1"/>
          <p:nvPr/>
        </p:nvSpPr>
        <p:spPr>
          <a:xfrm>
            <a:off x="7000892" y="6072206"/>
            <a:ext cx="88036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000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Pps-Jaz-Pac</a:t>
            </a:r>
            <a:endParaRPr lang="es-ES" sz="1000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 advTm="16000">
    <p:sndAc>
      <p:stSnd loop="1">
        <p:snd r:embed="rId2" name="capricho italiano145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000"/>
                            </p:stCondLst>
                            <p:childTnLst>
                              <p:par>
                                <p:cTn id="18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8000"/>
                            </p:stCondLst>
                            <p:childTnLst>
                              <p:par>
                                <p:cTn id="23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32a47881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78871005_large_window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>
            <a:off x="1857356" y="428604"/>
            <a:ext cx="4714908" cy="5929354"/>
          </a:xfrm>
          <a:prstGeom prst="rect">
            <a:avLst/>
          </a:prstGeom>
        </p:spPr>
      </p:pic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4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1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CuadroTexto"/>
          <p:cNvSpPr txBox="1"/>
          <p:nvPr/>
        </p:nvSpPr>
        <p:spPr>
          <a:xfrm>
            <a:off x="2357422" y="6000768"/>
            <a:ext cx="3919663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 esta tarde otoñal, llueve</a:t>
            </a:r>
            <a:br>
              <a:rPr lang="es-ES" sz="2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2400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dirty="0"/>
          </a:p>
        </p:txBody>
      </p:sp>
      <p:pic>
        <p:nvPicPr>
          <p:cNvPr id="11" name="Picture 2" descr="tubes hommes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857488" y="1928802"/>
            <a:ext cx="3309934" cy="4093422"/>
          </a:xfrm>
          <a:prstGeom prst="rect">
            <a:avLst/>
          </a:prstGeom>
          <a:noFill/>
          <a:effectLst>
            <a:softEdge rad="31750"/>
          </a:effectLst>
        </p:spPr>
      </p:pic>
      <p:sp>
        <p:nvSpPr>
          <p:cNvPr id="12" name="11 CuadroTexto"/>
          <p:cNvSpPr txBox="1"/>
          <p:nvPr/>
        </p:nvSpPr>
        <p:spPr>
          <a:xfrm>
            <a:off x="7991120" y="4000504"/>
            <a:ext cx="94769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100" b="1" dirty="0" err="1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Pps-Jaz-Pac</a:t>
            </a:r>
            <a:endParaRPr lang="es-ES" sz="1100" b="1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CuadroTexto"/>
          <p:cNvSpPr txBox="1"/>
          <p:nvPr/>
        </p:nvSpPr>
        <p:spPr>
          <a:xfrm>
            <a:off x="-3286180" y="1428736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/>
              <a:t/>
            </a:r>
            <a:br>
              <a:rPr lang="es-ES" b="1" dirty="0" smtClean="0"/>
            </a:br>
            <a:endParaRPr lang="es-ES" dirty="0"/>
          </a:p>
        </p:txBody>
      </p:sp>
      <p:pic>
        <p:nvPicPr>
          <p:cNvPr id="5" name="4 Imagen" descr="41ed4867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16324" cy="6858000"/>
          </a:xfrm>
          <a:prstGeom prst="rect">
            <a:avLst/>
          </a:prstGeom>
          <a:effectLst>
            <a:softEdge rad="31750"/>
          </a:effectLst>
        </p:spPr>
      </p:pic>
      <p:sp>
        <p:nvSpPr>
          <p:cNvPr id="7" name="6 CuadroTexto"/>
          <p:cNvSpPr txBox="1"/>
          <p:nvPr/>
        </p:nvSpPr>
        <p:spPr>
          <a:xfrm>
            <a:off x="785786" y="714356"/>
            <a:ext cx="3926075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llueve y me trae tu recuerdo</a:t>
            </a:r>
            <a:b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24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dirty="0"/>
          </a:p>
        </p:txBody>
      </p:sp>
      <p:pic>
        <p:nvPicPr>
          <p:cNvPr id="6" name="Picture 2" descr="tubes hommes"/>
          <p:cNvPicPr>
            <a:picLocks noChangeAspect="1" noChangeArrowheads="1"/>
          </p:cNvPicPr>
          <p:nvPr/>
        </p:nvPicPr>
        <p:blipFill>
          <a:blip r:embed="rId3"/>
          <a:srcRect b="28615"/>
          <a:stretch>
            <a:fillRect/>
          </a:stretch>
        </p:blipFill>
        <p:spPr bwMode="auto">
          <a:xfrm rot="951306">
            <a:off x="4601131" y="-537680"/>
            <a:ext cx="5143500" cy="5113189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8" name="7 CuadroTexto"/>
          <p:cNvSpPr txBox="1"/>
          <p:nvPr/>
        </p:nvSpPr>
        <p:spPr>
          <a:xfrm>
            <a:off x="7572396" y="5429264"/>
            <a:ext cx="115448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b="1" dirty="0" err="1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Pps-Jaz-Pac</a:t>
            </a:r>
            <a:endParaRPr lang="es-ES" sz="1400" b="1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sz="1400" dirty="0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fa180ac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9816aec6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00588">
            <a:off x="1500166" y="-357214"/>
            <a:ext cx="4929222" cy="7786718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5357818" y="4857760"/>
            <a:ext cx="338906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Nunca vi tu rostro pero </a:t>
            </a:r>
          </a:p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siempre te sentí</a:t>
            </a:r>
            <a:endParaRPr lang="es-E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8" name="7 Imagen" descr="3b2d5b1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pic>
        <p:nvPicPr>
          <p:cNvPr id="12" name="11 Imagen" descr="e544f1d1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86314" y="173967"/>
            <a:ext cx="2928958" cy="6684033"/>
          </a:xfrm>
          <a:prstGeom prst="rect">
            <a:avLst/>
          </a:prstGeom>
        </p:spPr>
      </p:pic>
      <p:sp>
        <p:nvSpPr>
          <p:cNvPr id="13" name="12 CuadroTexto"/>
          <p:cNvSpPr txBox="1"/>
          <p:nvPr/>
        </p:nvSpPr>
        <p:spPr>
          <a:xfrm>
            <a:off x="0" y="4786322"/>
            <a:ext cx="550022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ésta tarde otoñal, llena de nostalgia </a:t>
            </a:r>
            <a:b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llueve y llueve y no dejo de pensar.....</a:t>
            </a:r>
          </a:p>
          <a:p>
            <a:pPr algn="ctr"/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CuadroTexto"/>
          <p:cNvSpPr txBox="1"/>
          <p:nvPr/>
        </p:nvSpPr>
        <p:spPr>
          <a:xfrm>
            <a:off x="-3905300" y="4786322"/>
            <a:ext cx="3209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err="1" smtClean="0"/>
              <a:t>tí</a:t>
            </a:r>
            <a:endParaRPr lang="es-ES" dirty="0"/>
          </a:p>
        </p:txBody>
      </p:sp>
      <p:pic>
        <p:nvPicPr>
          <p:cNvPr id="6" name="5 Imagen" descr="fond_ecran_automne_03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7 Imagen" descr="cfb8e04d.png"/>
          <p:cNvPicPr>
            <a:picLocks noChangeAspect="1"/>
          </p:cNvPicPr>
          <p:nvPr/>
        </p:nvPicPr>
        <p:blipFill>
          <a:blip r:embed="rId3"/>
          <a:srcRect l="25642" t="10122" b="16779"/>
          <a:stretch>
            <a:fillRect/>
          </a:stretch>
        </p:blipFill>
        <p:spPr>
          <a:xfrm>
            <a:off x="0" y="0"/>
            <a:ext cx="4143340" cy="4643446"/>
          </a:xfrm>
          <a:prstGeom prst="rect">
            <a:avLst/>
          </a:prstGeom>
        </p:spPr>
      </p:pic>
      <p:sp>
        <p:nvSpPr>
          <p:cNvPr id="9" name="8 CuadroTexto"/>
          <p:cNvSpPr txBox="1"/>
          <p:nvPr/>
        </p:nvSpPr>
        <p:spPr>
          <a:xfrm>
            <a:off x="4929190" y="3214686"/>
            <a:ext cx="421481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Nunca te vi ,pero siempre me llené de ti</a:t>
            </a:r>
          </a:p>
          <a:p>
            <a:pPr algn="ctr"/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4cfac754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57222" y="-500090"/>
            <a:ext cx="9858444" cy="8454849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6" name="5 CuadroTexto"/>
          <p:cNvSpPr txBox="1"/>
          <p:nvPr/>
        </p:nvSpPr>
        <p:spPr>
          <a:xfrm>
            <a:off x="5715008" y="1357298"/>
            <a:ext cx="302518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 corazón te añora, </a:t>
            </a:r>
          </a:p>
          <a:p>
            <a:pPr algn="ctr"/>
            <a:r>
              <a:rPr lang="es-ES" sz="2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estás sin estar</a:t>
            </a:r>
            <a:endParaRPr lang="es-ES" sz="2400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ES" sz="24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8001024" y="5143512"/>
            <a:ext cx="88036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000" b="1" dirty="0" err="1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Pps-Jaz-Pac</a:t>
            </a:r>
            <a:endParaRPr lang="es-ES" sz="1000" b="1" dirty="0" smtClean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dirty="0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fond_ecran_automne_00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3428960" y="2928934"/>
            <a:ext cx="571504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Eres como el aire que respiro</a:t>
            </a:r>
          </a:p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Nunca lo veo , pero está dentro de mí</a:t>
            </a:r>
          </a:p>
          <a:p>
            <a:pPr algn="ctr"/>
            <a:endParaRPr lang="es-ES" sz="24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9" name="8 Imagen" descr="b0893a7b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773254"/>
            <a:ext cx="3711865" cy="5084746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6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7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d012318f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500034" y="357166"/>
            <a:ext cx="7039106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Caen ayudadas por la lluvia </a:t>
            </a:r>
          </a:p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Estas hojas de color ocre que un día fueron verdes</a:t>
            </a:r>
          </a:p>
          <a:p>
            <a:endParaRPr lang="es-ES" sz="24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sz="24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7786710" y="6357958"/>
            <a:ext cx="947695" cy="53860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100" b="1" dirty="0" err="1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Pps-Jaz-Pac</a:t>
            </a:r>
            <a:endParaRPr lang="es-ES" sz="1100" b="1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dirty="0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8" name="7 CuadroTexto"/>
          <p:cNvSpPr txBox="1"/>
          <p:nvPr/>
        </p:nvSpPr>
        <p:spPr>
          <a:xfrm>
            <a:off x="1928794" y="900116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pic>
        <p:nvPicPr>
          <p:cNvPr id="9" name="8 Imagen" descr="mm8rkw6h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146" name="Picture 2" descr="http://chezfanfan.c.h.pic.centerblog.net/5a3567e0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35785" y="1728777"/>
            <a:ext cx="7108215" cy="5129223"/>
          </a:xfrm>
          <a:prstGeom prst="rect">
            <a:avLst/>
          </a:prstGeom>
          <a:noFill/>
        </p:spPr>
      </p:pic>
      <p:sp>
        <p:nvSpPr>
          <p:cNvPr id="11" name="10 CuadroTexto"/>
          <p:cNvSpPr txBox="1"/>
          <p:nvPr/>
        </p:nvSpPr>
        <p:spPr>
          <a:xfrm>
            <a:off x="2714612" y="2500306"/>
            <a:ext cx="332655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Todo tiene su </a:t>
            </a:r>
            <a:r>
              <a:rPr lang="es-ES" sz="24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fIn</a:t>
            </a:r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, todo </a:t>
            </a:r>
          </a:p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pasa y nada queda</a:t>
            </a:r>
            <a:endParaRPr lang="es-ES" sz="24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6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7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27dced96.gif"/>
          <p:cNvPicPr>
            <a:picLocks noChangeAspect="1"/>
          </p:cNvPicPr>
          <p:nvPr/>
        </p:nvPicPr>
        <p:blipFill>
          <a:blip r:embed="rId2">
            <a:lum bright="10000" contrast="10000"/>
          </a:blip>
          <a:stretch>
            <a:fillRect/>
          </a:stretch>
        </p:blipFill>
        <p:spPr>
          <a:xfrm>
            <a:off x="0" y="-1"/>
            <a:ext cx="9144000" cy="6878261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2857488" y="5286388"/>
            <a:ext cx="55721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Solo nostalgias, cuando aún estoy aquí,</a:t>
            </a:r>
            <a:endParaRPr lang="es-ES" sz="2400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ES" sz="2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Sin verte......Tengo nostalgia de </a:t>
            </a:r>
            <a:r>
              <a:rPr lang="es-ES" sz="2400" b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tí</a:t>
            </a:r>
            <a:endParaRPr lang="es-ES" sz="2400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ES" sz="24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7858148" y="6215082"/>
            <a:ext cx="1071570" cy="43088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s-ES" sz="11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Pps-Jaz-Pac</a:t>
            </a:r>
            <a:endParaRPr lang="es-ES" sz="11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sz="1100" dirty="0">
              <a:solidFill>
                <a:srgbClr val="9E442C"/>
              </a:solidFill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ffad9cad.gif"/>
          <p:cNvPicPr>
            <a:picLocks noChangeAspect="1"/>
          </p:cNvPicPr>
          <p:nvPr/>
        </p:nvPicPr>
        <p:blipFill>
          <a:blip r:embed="rId2">
            <a:lum bright="-10000" contrast="20000"/>
          </a:blip>
          <a:stretch>
            <a:fillRect/>
          </a:stretch>
        </p:blipFill>
        <p:spPr>
          <a:xfrm>
            <a:off x="0" y="0"/>
            <a:ext cx="957266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0" y="357166"/>
            <a:ext cx="532068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Mirando la lluvia que cae , le pregunto</a:t>
            </a:r>
            <a:endParaRPr lang="es-ES" sz="24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¿porqué no le puedo ver?</a:t>
            </a:r>
            <a:endParaRPr lang="es-ES" sz="24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ES" sz="24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E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8001024" y="6072206"/>
            <a:ext cx="946093" cy="53860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050" b="1" dirty="0" err="1" smtClean="0">
                <a:solidFill>
                  <a:srgbClr val="9E442C"/>
                </a:solidFill>
              </a:rPr>
              <a:t>Pps-Jaz-Pac</a:t>
            </a:r>
            <a:endParaRPr lang="es-ES" sz="1050" b="1" dirty="0" smtClean="0">
              <a:solidFill>
                <a:srgbClr val="9E442C"/>
              </a:solidFill>
            </a:endParaRPr>
          </a:p>
          <a:p>
            <a:endParaRPr lang="es-ES" dirty="0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5" name="4 CuadroTexto"/>
          <p:cNvSpPr txBox="1"/>
          <p:nvPr/>
        </p:nvSpPr>
        <p:spPr>
          <a:xfrm>
            <a:off x="-3766800" y="114298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pic>
        <p:nvPicPr>
          <p:cNvPr id="9" name="8 Imagen" descr="d012318f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72517" cy="6858000"/>
          </a:xfrm>
          <a:prstGeom prst="rect">
            <a:avLst/>
          </a:prstGeom>
        </p:spPr>
      </p:pic>
      <p:pic>
        <p:nvPicPr>
          <p:cNvPr id="10" name="9 Imagen" descr="9816aec6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24696" y="500042"/>
            <a:ext cx="4319304" cy="5627198"/>
          </a:xfrm>
          <a:prstGeom prst="rect">
            <a:avLst/>
          </a:prstGeom>
        </p:spPr>
      </p:pic>
      <p:pic>
        <p:nvPicPr>
          <p:cNvPr id="11" name="Picture 2" descr="tubes hommes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21024534" flipH="1">
            <a:off x="-797259" y="1243700"/>
            <a:ext cx="5239967" cy="7162801"/>
          </a:xfrm>
          <a:prstGeom prst="rect">
            <a:avLst/>
          </a:prstGeom>
          <a:noFill/>
        </p:spPr>
      </p:pic>
      <p:sp>
        <p:nvSpPr>
          <p:cNvPr id="12" name="11 CuadroTexto"/>
          <p:cNvSpPr txBox="1"/>
          <p:nvPr/>
        </p:nvSpPr>
        <p:spPr>
          <a:xfrm>
            <a:off x="785786" y="571480"/>
            <a:ext cx="5091458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le puedes ver.....porque el amor....</a:t>
            </a:r>
          </a:p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tiene forma ni figura</a:t>
            </a:r>
          </a:p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vive en  ti anida en ti, pero......</a:t>
            </a:r>
          </a:p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solo es un sentir.....</a:t>
            </a:r>
          </a:p>
          <a:p>
            <a:pPr algn="ctr"/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7713800" y="6211669"/>
            <a:ext cx="1013419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200" b="1" dirty="0" err="1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Pps-Jaz-Pac</a:t>
            </a:r>
            <a:endParaRPr lang="es-ES" sz="1200" b="1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dirty="0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9000"/>
                            </p:stCondLst>
                            <p:childTnLst>
                              <p:par>
                                <p:cTn id="18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olidFill>
            <a:schemeClr val="bg1"/>
          </a:solid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10" name="9 CuadroTexto"/>
          <p:cNvSpPr txBox="1"/>
          <p:nvPr/>
        </p:nvSpPr>
        <p:spPr>
          <a:xfrm>
            <a:off x="10001288" y="1071546"/>
            <a:ext cx="464347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sz="1600" dirty="0">
              <a:solidFill>
                <a:schemeClr val="tx2">
                  <a:lumMod val="9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1857356" y="394692"/>
            <a:ext cx="6715171" cy="64633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  <a:t>En esta tarde otoñal ,llueve,</a:t>
            </a:r>
            <a:br>
              <a:rPr lang="es-ES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</a:br>
            <a:r>
              <a:rPr lang="es-ES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  <a:t>llueve y me trae tu recuerdo</a:t>
            </a:r>
            <a:br>
              <a:rPr lang="es-ES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</a:br>
            <a:r>
              <a:rPr lang="es-ES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  <a:t>Nunca vi tu rostro pero siempre te sentí,</a:t>
            </a:r>
            <a:br>
              <a:rPr lang="es-ES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</a:br>
            <a:r>
              <a:rPr lang="es-ES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  <a:t>en ésta tarde otoñal, llena de nostalgia </a:t>
            </a:r>
            <a:br>
              <a:rPr lang="es-ES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</a:br>
            <a:r>
              <a:rPr lang="es-ES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  <a:t>llueve y llueve y no dejo de pensar.....</a:t>
            </a:r>
            <a:br>
              <a:rPr lang="es-ES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</a:br>
            <a:r>
              <a:rPr lang="es-ES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  <a:t>nunca te vi, pero siempre me llené de ti.</a:t>
            </a:r>
            <a:br>
              <a:rPr lang="es-ES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</a:br>
            <a:r>
              <a:rPr lang="es-ES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  <a:t>Mi corazón te añora, estás sin estar</a:t>
            </a:r>
          </a:p>
          <a:p>
            <a:r>
              <a:rPr lang="es-ES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  <a:t>eres como el aire que respiro,</a:t>
            </a:r>
          </a:p>
          <a:p>
            <a:r>
              <a:rPr lang="es-ES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  <a:t>nunca lo veo , pero está dentro de mí.</a:t>
            </a:r>
          </a:p>
          <a:p>
            <a:r>
              <a:rPr lang="es-ES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  <a:t>Caen ayudadas por la lluvia </a:t>
            </a:r>
          </a:p>
          <a:p>
            <a:r>
              <a:rPr lang="es-ES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  <a:t>éstas hojas de color ocre que un día fueron verdes</a:t>
            </a:r>
          </a:p>
          <a:p>
            <a:r>
              <a:rPr lang="es-ES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  <a:t>todo tiene su fin , todo pasa y nada queda</a:t>
            </a:r>
          </a:p>
          <a:p>
            <a:r>
              <a:rPr lang="es-ES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  <a:t>solo nostalgias, cuando aún estoy aquí,</a:t>
            </a:r>
          </a:p>
          <a:p>
            <a:r>
              <a:rPr lang="es-ES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  <a:t>sin verte......tengo nostalgia de ti.</a:t>
            </a:r>
          </a:p>
          <a:p>
            <a:r>
              <a:rPr lang="es-ES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  <a:t>Mirando la lluvia que cae le pregunto</a:t>
            </a:r>
          </a:p>
          <a:p>
            <a:r>
              <a:rPr lang="es-ES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  <a:t>¿porqué no le puedo ver?</a:t>
            </a:r>
          </a:p>
          <a:p>
            <a:r>
              <a:rPr lang="es-ES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  <a:t>No le puedes ver.....porque el amor....</a:t>
            </a:r>
          </a:p>
          <a:p>
            <a:r>
              <a:rPr lang="es-ES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  <a:t>no tiene forma ni figura</a:t>
            </a:r>
          </a:p>
          <a:p>
            <a:r>
              <a:rPr lang="es-ES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  <a:t>vive en  ti anida en ti, pero......</a:t>
            </a:r>
          </a:p>
          <a:p>
            <a:r>
              <a:rPr lang="es-ES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  <a:t>solo es un sentir.....</a:t>
            </a:r>
          </a:p>
          <a:p>
            <a:r>
              <a:rPr lang="es-ES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  <a:t> </a:t>
            </a:r>
          </a:p>
          <a:p>
            <a:endParaRPr lang="es-ES" dirty="0" smtClean="0">
              <a:solidFill>
                <a:schemeClr val="tx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endParaRPr lang="es-ES" dirty="0">
              <a:solidFill>
                <a:schemeClr val="tx1">
                  <a:lumMod val="95000"/>
                </a:schemeClr>
              </a:solidFill>
            </a:endParaRPr>
          </a:p>
        </p:txBody>
      </p:sp>
      <p:sp>
        <p:nvSpPr>
          <p:cNvPr id="14" name="13 Marco"/>
          <p:cNvSpPr/>
          <p:nvPr/>
        </p:nvSpPr>
        <p:spPr>
          <a:xfrm>
            <a:off x="285720" y="214290"/>
            <a:ext cx="8501122" cy="6357982"/>
          </a:xfrm>
          <a:prstGeom prst="frame">
            <a:avLst>
              <a:gd name="adj1" fmla="val 2130"/>
            </a:avLst>
          </a:prstGeo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20" name="19 Imagen" descr="cooltext1070516443.png"/>
          <p:cNvPicPr>
            <a:picLocks noChangeAspect="1"/>
          </p:cNvPicPr>
          <p:nvPr/>
        </p:nvPicPr>
        <p:blipFill>
          <a:blip r:embed="rId3">
            <a:grayscl/>
            <a:lum bright="10000" contrast="40000"/>
          </a:blip>
          <a:stretch>
            <a:fillRect/>
          </a:stretch>
        </p:blipFill>
        <p:spPr>
          <a:xfrm>
            <a:off x="642910" y="500042"/>
            <a:ext cx="990476" cy="1041270"/>
          </a:xfrm>
          <a:prstGeom prst="rect">
            <a:avLst/>
          </a:prstGeom>
        </p:spPr>
      </p:pic>
      <p:pic>
        <p:nvPicPr>
          <p:cNvPr id="21" name="20 Imagen" descr="cooltext1070517057.png"/>
          <p:cNvPicPr>
            <a:picLocks noChangeAspect="1"/>
          </p:cNvPicPr>
          <p:nvPr/>
        </p:nvPicPr>
        <p:blipFill>
          <a:blip r:embed="rId4">
            <a:grayscl/>
            <a:lum bright="10000" contrast="40000"/>
          </a:blip>
          <a:stretch>
            <a:fillRect/>
          </a:stretch>
        </p:blipFill>
        <p:spPr>
          <a:xfrm>
            <a:off x="714348" y="2000240"/>
            <a:ext cx="928694" cy="4293623"/>
          </a:xfrm>
          <a:prstGeom prst="rect">
            <a:avLst/>
          </a:prstGeom>
        </p:spPr>
      </p:pic>
      <p:sp>
        <p:nvSpPr>
          <p:cNvPr id="9" name="8 CuadroTexto"/>
          <p:cNvSpPr txBox="1"/>
          <p:nvPr/>
        </p:nvSpPr>
        <p:spPr>
          <a:xfrm>
            <a:off x="5500694" y="5857892"/>
            <a:ext cx="30700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Autor : Francisco del Olmo</a:t>
            </a:r>
            <a:endParaRPr lang="es-ES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  <p:pic>
        <p:nvPicPr>
          <p:cNvPr id="11" name="10 Imagen" descr="0_77149_faadb5f1_XL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14976" y="0"/>
            <a:ext cx="3429024" cy="3429024"/>
          </a:xfrm>
          <a:prstGeom prst="rect">
            <a:avLst/>
          </a:prstGeom>
        </p:spPr>
      </p:pic>
      <p:pic>
        <p:nvPicPr>
          <p:cNvPr id="12" name="11 Imagen" descr="0_77149_faadb5f1_XL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4219836">
            <a:off x="5714976" y="2714620"/>
            <a:ext cx="3429024" cy="3429024"/>
          </a:xfrm>
          <a:prstGeom prst="rect">
            <a:avLst/>
          </a:prstGeom>
        </p:spPr>
      </p:pic>
    </p:spTree>
  </p:cSld>
  <p:clrMapOvr>
    <a:masterClrMapping/>
  </p:clrMapOvr>
  <p:transition advTm="3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5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6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0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1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reflection-of-autumn-tub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26" name="Picture 2" descr="http://effetmer.e.f.pic.centerblog.net/o/0c6082da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4357686" y="1958126"/>
            <a:ext cx="4786314" cy="3899766"/>
          </a:xfrm>
          <a:prstGeom prst="rect">
            <a:avLst/>
          </a:prstGeom>
          <a:noFill/>
        </p:spPr>
      </p:pic>
      <p:pic>
        <p:nvPicPr>
          <p:cNvPr id="2" name="Picture 2" descr="TUBES VISAGES  DE FEMM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20960912">
            <a:off x="-252133" y="-223123"/>
            <a:ext cx="4200651" cy="4620685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6" name="5 CuadroTexto"/>
          <p:cNvSpPr txBox="1"/>
          <p:nvPr/>
        </p:nvSpPr>
        <p:spPr>
          <a:xfrm>
            <a:off x="2643174" y="6072206"/>
            <a:ext cx="5085046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es-ES" b="1" dirty="0" smtClean="0">
                <a:ln/>
                <a:solidFill>
                  <a:schemeClr val="accent3"/>
                </a:solidFill>
              </a:rPr>
              <a:t> </a:t>
            </a:r>
            <a:r>
              <a:rPr lang="es-ES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Diseño : Jazmín      Texto :Francisco del Olmo </a:t>
            </a:r>
            <a:endParaRPr lang="es-ES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2428860" y="500063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sp>
        <p:nvSpPr>
          <p:cNvPr id="8" name="7 CuadroTexto"/>
          <p:cNvSpPr txBox="1"/>
          <p:nvPr/>
        </p:nvSpPr>
        <p:spPr>
          <a:xfrm>
            <a:off x="2786050" y="507207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sp>
        <p:nvSpPr>
          <p:cNvPr id="9" name="8 CuadroTexto"/>
          <p:cNvSpPr txBox="1"/>
          <p:nvPr/>
        </p:nvSpPr>
        <p:spPr>
          <a:xfrm>
            <a:off x="285720" y="4286256"/>
            <a:ext cx="1013419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200" b="1" dirty="0" err="1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Pps-Jaz-Pac</a:t>
            </a:r>
            <a:endParaRPr lang="es-ES" b="1" dirty="0" smtClean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dirty="0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8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1000"/>
                            </p:stCondLst>
                            <p:childTnLst>
                              <p:par>
                                <p:cTn id="1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--EL AMOR-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alizado 4">
      <a:majorFont>
        <a:latin typeface="Harrington"/>
        <a:ea typeface=""/>
        <a:cs typeface=""/>
      </a:majorFont>
      <a:minorFont>
        <a:latin typeface="Harringto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--EL AMOR--</Template>
  <TotalTime>0</TotalTime>
  <Words>211</Words>
  <Application>Microsoft Office PowerPoint</Application>
  <PresentationFormat>Presentación en pantalla (4:3)</PresentationFormat>
  <Paragraphs>66</Paragraphs>
  <Slides>16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16</vt:i4>
      </vt:variant>
    </vt:vector>
  </HeadingPairs>
  <TitlesOfParts>
    <vt:vector size="18" baseType="lpstr">
      <vt:lpstr>--EL AMOR--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2013-06-12T22:31:32Z</dcterms:created>
  <dcterms:modified xsi:type="dcterms:W3CDTF">2013-06-12T22:32:49Z</dcterms:modified>
</cp:coreProperties>
</file>