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AZuMPQ8bFv5TPsa6itJzA==" hashData="qrEoHwIqGcBgyNaW/oMWHNZ+b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260A2C"/>
    <a:srgbClr val="0E262C"/>
    <a:srgbClr val="232B3D"/>
    <a:srgbClr val="3A4764"/>
    <a:srgbClr val="1A1C24"/>
    <a:srgbClr val="0F282F"/>
    <a:srgbClr val="173E49"/>
    <a:srgbClr val="2F3E6F"/>
    <a:srgbClr val="1A4652"/>
    <a:srgbClr val="12313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6" y="-12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4DE5-C3CE-4244-8221-B9BAF2AD54D4}" type="datetimeFigureOut">
              <a:rPr lang="es-ES" smtClean="0"/>
              <a:pPr/>
              <a:t>18/01/2020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2843-D08A-4C0D-A75C-09B6E09D7D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1F464DE5-C3CE-4244-8221-B9BAF2AD54D4}" type="datetimeFigureOut">
              <a:rPr lang="es-ES" smtClean="0"/>
              <a:pPr/>
              <a:t>18/01/2020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464A2843-D08A-4C0D-A75C-09B6E09D7D1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Dulce apasionada\Imágenes\Imagen11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2066" name="Picture 1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267494"/>
            <a:ext cx="2105025" cy="790575"/>
          </a:xfrm>
          <a:prstGeom prst="rect">
            <a:avLst/>
          </a:prstGeom>
          <a:noFill/>
        </p:spPr>
      </p:pic>
      <p:pic>
        <p:nvPicPr>
          <p:cNvPr id="2068" name="Picture 2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131590"/>
            <a:ext cx="4391025" cy="9525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6988"/>
            <a:ext cx="9144000" cy="5089525"/>
          </a:xfrm>
          <a:prstGeom prst="star16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411510"/>
            <a:ext cx="7200800" cy="4320480"/>
          </a:xfrm>
          <a:prstGeom prst="star16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843558"/>
            <a:ext cx="5472608" cy="3600400"/>
          </a:xfrm>
          <a:prstGeom prst="star16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>
    <p:sndAc>
      <p:stSnd>
        <p:snd r:embed="rId2" name="Ay Amor  Nana Mouskou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xit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Scale>
                                      <p:cBhvr>
                                        <p:cTn id="32" dur="7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AF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4" descr="E:\PPS DE CREACION PROPIA - EXCLUSIVOS\- Dulce apasionada\Imágenes\1iJTP-2eE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40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Dulce apasionada\Imágenes\3 - 24457640645_07d2be0da1_h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" name="Picture 2" descr="E:\PPS DE CREACION PROPIA - EXCLUSIVOS\- Dulce apasionada\Imágenes\3 - 24457640645_07d2be0da1_h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483518"/>
            <a:ext cx="36503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22B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¿Cómo decir te quiero</a:t>
            </a:r>
          </a:p>
          <a:p>
            <a:pPr algn="ctr"/>
            <a:r>
              <a:rPr lang="es-ES" sz="2800" b="1" dirty="0" smtClean="0">
                <a:ln>
                  <a:solidFill>
                    <a:srgbClr val="222B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 través de la distancia?</a:t>
            </a:r>
            <a:endParaRPr lang="es-ES" sz="2800" b="1" dirty="0">
              <a:ln>
                <a:solidFill>
                  <a:srgbClr val="222B3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63" y="17463"/>
            <a:ext cx="9088437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8" y="7938"/>
            <a:ext cx="9088437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3275856" y="339502"/>
            <a:ext cx="30963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C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¿Cómo hacerte saber que estoy pensando en ti y me haces mucha falta?</a:t>
            </a:r>
            <a:endParaRPr lang="es-ES" sz="2800" b="1" dirty="0">
              <a:ln>
                <a:solidFill>
                  <a:srgbClr val="261C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6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B4555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E0B61E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E0B61E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3313" name="Picture 1" descr="E:\PPS DE CREACION PROPIA - EXCLUSIVOS\- Dulce apasionada\Imágenes\fc_82_fondos_de_fantasia_M6C2w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69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DE CREACION PROPIA - EXCLUSIVOS\- Dulce apasionada\Imágenes\pajaro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1203598"/>
            <a:ext cx="408958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04630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Quisiera encontrar un ángel</a:t>
            </a:r>
          </a:p>
          <a:p>
            <a:pPr algn="ctr"/>
            <a:r>
              <a:rPr lang="es-ES" sz="2800" dirty="0" smtClean="0">
                <a:ln>
                  <a:solidFill>
                    <a:srgbClr val="404630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o quizás un ave encantada</a:t>
            </a:r>
            <a:endParaRPr lang="es-ES" sz="2800" dirty="0">
              <a:ln>
                <a:solidFill>
                  <a:srgbClr val="404630"/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7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DE CREACION PROPIA - EXCLUSIVOS\- Dulce apasionada\Imágenes\aZD3-1K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771550"/>
            <a:ext cx="41221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574833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Que cargue todos mis besos</a:t>
            </a:r>
          </a:p>
          <a:p>
            <a:pPr algn="ctr"/>
            <a:r>
              <a:rPr lang="es-ES" sz="2800" dirty="0">
                <a:ln>
                  <a:solidFill>
                    <a:srgbClr val="574833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y</a:t>
            </a:r>
            <a:r>
              <a:rPr lang="es-ES" sz="2800" dirty="0" smtClean="0">
                <a:ln>
                  <a:solidFill>
                    <a:srgbClr val="574833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 los esparza en tu almohada.</a:t>
            </a:r>
            <a:endParaRPr lang="es-ES" sz="2800" dirty="0">
              <a:ln>
                <a:solidFill>
                  <a:srgbClr val="574833"/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Dulce apasionada\Imágenes\oscuridad3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6350"/>
            <a:ext cx="9180513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3" y="0"/>
            <a:ext cx="2500313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28" y="0"/>
            <a:ext cx="2428875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31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DE CREACION PROPIA - EXCLUSIVOS\- Dulce apasionada\Imágenes\Fantasy-landscape-island-sea-heart-shaped-clouds-planet_1920x1200+P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35896" y="987574"/>
            <a:ext cx="43265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¿Como encargarle a la brisa,</a:t>
            </a:r>
          </a:p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que al pasear de madrugada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Imágenes\mujer2\99px_ru_wallpaper_141732_obnajennaja_devushka_polojila_ruki_na_koleni_hudojnikgiperrealist_oma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774"/>
            <a:ext cx="9150350" cy="515421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11760" y="3723878"/>
            <a:ext cx="45488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260A2C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Lleve hasta ti mis caricias</a:t>
            </a:r>
          </a:p>
          <a:p>
            <a:pPr algn="ctr"/>
            <a:r>
              <a:rPr lang="es-ES" sz="2800" dirty="0" smtClean="0">
                <a:ln>
                  <a:solidFill>
                    <a:srgbClr val="260A2C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y las abandone en tu espalda?.</a:t>
            </a:r>
            <a:endParaRPr lang="es-ES" sz="2800" dirty="0">
              <a:ln>
                <a:solidFill>
                  <a:srgbClr val="260A2C"/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DE CREACION PROPIA - EXCLUSIVOS\- Dulce apasionada\Imágenes\D3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353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B67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081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71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DE CREACION PROPIA - EXCLUSIVOS\- Dulce apasionada\Imágenes\577208_4086561045013_114663932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67744" y="555526"/>
            <a:ext cx="41024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E262C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¡Ay si pudiera con estrellas</a:t>
            </a:r>
          </a:p>
          <a:p>
            <a:pPr algn="ctr"/>
            <a:r>
              <a:rPr lang="es-ES" sz="2800" dirty="0" smtClean="0">
                <a:ln>
                  <a:solidFill>
                    <a:srgbClr val="0E262C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escribir algo en el cielo!</a:t>
            </a:r>
            <a:endParaRPr lang="es-ES" sz="2800" dirty="0">
              <a:ln>
                <a:solidFill>
                  <a:srgbClr val="0E262C"/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C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DE CREACION PROPIA - EXCLUSIVOS\- Dulce apasionada\Imágenes\papers.co-mk78-aurora-star-sky-snow-mountain-winter-nature-35-3840x2160-4k-wallpap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39952" y="555526"/>
            <a:ext cx="3954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Y que tú al alzar la vista,</a:t>
            </a:r>
          </a:p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pudieras leer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3A4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232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124" name="Picture 4" descr="E:\PPS DE CREACION PROPIA - EXCLUSIVOS\- Dulce apasionada\Imágenes\papers.co-mk78-aurora-star-sky-snow-mountain-winter-nature-35-3840x2160-4k-wallpap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52241" y="1779662"/>
            <a:ext cx="33377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¡¡TE QUIERO!!</a:t>
            </a:r>
            <a:endParaRPr lang="es-ES" sz="40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6" grpId="0" animBg="1"/>
      <p:bldP spid="3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E:\PPS DE CREACION PROPIA - EXCLUSIVOS\- Dulce apasionada\Imágenes\415184de5110f7ba3a677817a150ef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31" y="0"/>
            <a:ext cx="9118669" cy="5143500"/>
          </a:xfrm>
          <a:prstGeom prst="rect">
            <a:avLst/>
          </a:prstGeom>
          <a:noFill/>
        </p:spPr>
      </p:pic>
      <p:pic>
        <p:nvPicPr>
          <p:cNvPr id="3" name="Picture 1" descr="E:\PPS DE CREACION PROPIA - EXCLUSIVOS\- Dulce apasionada\Imágenes\415184de5110f7ba3a677817a150ef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31" y="0"/>
            <a:ext cx="9118669" cy="5143500"/>
          </a:xfrm>
          <a:prstGeom prst="rect">
            <a:avLst/>
          </a:prstGeom>
          <a:noFill/>
        </p:spPr>
      </p:pic>
      <p:pic>
        <p:nvPicPr>
          <p:cNvPr id="4097" name="Picture 1" descr="E:\PPS DE CREACION PROPIA - EXCLUSIVOS\- Dulce apasionada\Imágenes\415184de5110f7ba3a677817a150ef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18669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409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Dulce apasionada\Imágenes\5631e9dbfd46bcfec5f1040dd18c92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7910" y="2427734"/>
            <a:ext cx="168668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 smtClean="0">
                <a:ln>
                  <a:solidFill>
                    <a:srgbClr val="211D2F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Enero 2020</a:t>
            </a:r>
            <a:endParaRPr lang="es-ES" sz="2600" dirty="0">
              <a:ln>
                <a:solidFill>
                  <a:srgbClr val="211D2F"/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45902" y="771550"/>
            <a:ext cx="275588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 smtClean="0">
                <a:ln>
                  <a:solidFill>
                    <a:srgbClr val="211D2F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Música: ¡Ay amor!</a:t>
            </a:r>
          </a:p>
          <a:p>
            <a:r>
              <a:rPr lang="es-ES" sz="2600" dirty="0" smtClean="0">
                <a:ln>
                  <a:solidFill>
                    <a:srgbClr val="211D2F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  Nana </a:t>
            </a:r>
            <a:r>
              <a:rPr lang="es-ES" sz="2600" dirty="0" err="1" smtClean="0">
                <a:ln>
                  <a:solidFill>
                    <a:srgbClr val="211D2F"/>
                  </a:solidFill>
                </a:ln>
                <a:solidFill>
                  <a:schemeClr val="bg1"/>
                </a:solidFill>
                <a:latin typeface="Script MT Bold" pitchFamily="66" charset="0"/>
              </a:rPr>
              <a:t>Mouskouri</a:t>
            </a:r>
            <a:endParaRPr lang="es-ES" sz="2600" dirty="0">
              <a:ln>
                <a:solidFill>
                  <a:srgbClr val="211D2F"/>
                </a:solidFill>
              </a:ln>
              <a:solidFill>
                <a:schemeClr val="bg1"/>
              </a:solidFill>
              <a:latin typeface="Script MT Bold" pitchFamily="66" charset="0"/>
            </a:endParaRPr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308304" y="3147814"/>
            <a:ext cx="1388366" cy="1808610"/>
            <a:chOff x="6948264" y="2205038"/>
            <a:chExt cx="1763959" cy="1642820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2472" cy="4188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ln>
                    <a:solidFill>
                      <a:srgbClr val="480000"/>
                    </a:solidFill>
                  </a:ln>
                  <a:solidFill>
                    <a:schemeClr val="bg1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1" name="10 Rombo"/>
          <p:cNvSpPr/>
          <p:nvPr/>
        </p:nvSpPr>
        <p:spPr>
          <a:xfrm>
            <a:off x="285750" y="267892"/>
            <a:ext cx="8572500" cy="4661297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85750" y="267892"/>
            <a:ext cx="8572500" cy="4607719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1520" y="195487"/>
            <a:ext cx="8643937" cy="4752527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Rombo"/>
          <p:cNvSpPr/>
          <p:nvPr/>
        </p:nvSpPr>
        <p:spPr>
          <a:xfrm>
            <a:off x="214316" y="160736"/>
            <a:ext cx="8643937" cy="4822031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428875" y="1500188"/>
            <a:ext cx="4357688" cy="2143125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2483768" y="1635646"/>
            <a:ext cx="4286250" cy="2143125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483768" y="1635646"/>
            <a:ext cx="4286250" cy="2143125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339752" y="1563638"/>
            <a:ext cx="4286250" cy="2143125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build="allAtOnce" animBg="1" autoUpdateAnimBg="0" rev="1"/>
      <p:bldP spid="10" grpId="0" build="allAtOnce" animBg="1" autoUpdateAnimBg="0" rev="1"/>
      <p:bldP spid="9" grpId="0" build="allAtOnce" animBg="1" autoUpdateAnimBg="0" rev="1"/>
      <p:bldP spid="8" grpId="0" build="allAtOnce" animBg="1" autoUpdateAnimBg="0" rev="1"/>
      <p:bldP spid="15" grpId="0" build="allAtOnce" animBg="1" autoUpdateAnimBg="0" rev="1"/>
      <p:bldP spid="14" grpId="0" build="allAtOnce" animBg="1" autoUpdateAnimBg="0" rev="1"/>
      <p:bldP spid="13" grpId="0" build="allAtOnce" animBg="1" autoUpdateAnimBg="0" rev="1"/>
      <p:bldP spid="12" grpId="0" build="allAtOnce" animBg="1" autoUpdateAnimBg="0" rev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838</TotalTime>
  <Words>138</Words>
  <Application>Microsoft Office PowerPoint</Application>
  <PresentationFormat>Presentación en pantalla (16:9)</PresentationFormat>
  <Paragraphs>23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24</cp:revision>
  <dcterms:created xsi:type="dcterms:W3CDTF">2019-12-21T01:08:41Z</dcterms:created>
  <dcterms:modified xsi:type="dcterms:W3CDTF">2020-01-18T02:22:22Z</dcterms:modified>
</cp:coreProperties>
</file>