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4"/>
  </p:notesMasterIdLst>
  <p:sldIdLst>
    <p:sldId id="256" r:id="rId3"/>
    <p:sldId id="257" r:id="rId4"/>
    <p:sldId id="258" r:id="rId5"/>
    <p:sldId id="269" r:id="rId6"/>
    <p:sldId id="259" r:id="rId7"/>
    <p:sldId id="276" r:id="rId8"/>
    <p:sldId id="270" r:id="rId9"/>
    <p:sldId id="260" r:id="rId10"/>
    <p:sldId id="277" r:id="rId11"/>
    <p:sldId id="271" r:id="rId12"/>
    <p:sldId id="261" r:id="rId13"/>
    <p:sldId id="272" r:id="rId14"/>
    <p:sldId id="262" r:id="rId15"/>
    <p:sldId id="263" r:id="rId16"/>
    <p:sldId id="273" r:id="rId17"/>
    <p:sldId id="264" r:id="rId18"/>
    <p:sldId id="266" r:id="rId19"/>
    <p:sldId id="265" r:id="rId20"/>
    <p:sldId id="275" r:id="rId21"/>
    <p:sldId id="267" r:id="rId22"/>
    <p:sldId id="278" r:id="rId23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mXR5n/QPh/YPRoEeyvWag==" hashData="q9T6OMjxzqmXfmGlvHwELzh3qx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462300"/>
    <a:srgbClr val="191D25"/>
    <a:srgbClr val="7483A0"/>
    <a:srgbClr val="778F9D"/>
    <a:srgbClr val="6E79A6"/>
    <a:srgbClr val="0E1824"/>
    <a:srgbClr val="3B5000"/>
    <a:srgbClr val="7E502A"/>
    <a:srgbClr val="534331"/>
    <a:srgbClr val="534A3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545" autoAdjust="0"/>
  </p:normalViewPr>
  <p:slideViewPr>
    <p:cSldViewPr>
      <p:cViewPr varScale="1">
        <p:scale>
          <a:sx n="53" d="100"/>
          <a:sy n="53" d="100"/>
        </p:scale>
        <p:origin x="-84" y="-144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CC9B0B-C639-4A6E-A397-E9DC5E362E80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A07480-58A6-4A4D-BD4E-D776E94CF80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3A07480-58A6-4A4D-BD4E-D776E94CF802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DB86E0-92D7-4A28-BB6C-AC449D2F44B6}" type="datetimeFigureOut">
              <a:rPr lang="es-ES" smtClean="0"/>
              <a:pPr/>
              <a:t>26/01/2020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370CF-3684-46DD-90F3-0B8EBCF1DB20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9688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75DB86E0-92D7-4A28-BB6C-AC449D2F44B6}" type="datetimeFigureOut">
              <a:rPr lang="es-ES" smtClean="0"/>
              <a:pPr/>
              <a:t>26/01/2020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B9B370CF-3684-46DD-90F3-0B8EBCF1DB20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9688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5.jpeg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5.jpeg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t="-44000" b="-4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E:\PPS  EXCLUSIVOS\- Te digo amor\Imágenes\Recovered_JPEG_1845+PNG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403648" y="987574"/>
            <a:ext cx="3528392" cy="2016224"/>
          </a:xfrm>
          <a:prstGeom prst="rect">
            <a:avLst/>
          </a:prstGeom>
          <a:effectLst/>
        </p:spPr>
        <p:txBody>
          <a:bodyPr wrap="square">
            <a:prstTxWarp prst="textPlain">
              <a:avLst/>
            </a:prstTxWarp>
            <a:spAutoFit/>
          </a:bodyPr>
          <a:lstStyle/>
          <a:p>
            <a:pPr algn="ctr"/>
            <a:r>
              <a:rPr lang="es-ES" sz="6000" b="1" dirty="0" smtClean="0">
                <a:ln>
                  <a:solidFill>
                    <a:schemeClr val="bg2">
                      <a:lumMod val="25000"/>
                    </a:schemeClr>
                  </a:solidFill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¿Dónde Estás  Amor?</a:t>
            </a:r>
            <a:endParaRPr lang="es-ES" sz="6000" b="1" dirty="0">
              <a:ln>
                <a:solidFill>
                  <a:schemeClr val="bg2">
                    <a:lumMod val="25000"/>
                  </a:schemeClr>
                </a:solidFill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Combinar"/>
          <p:cNvSpPr/>
          <p:nvPr/>
        </p:nvSpPr>
        <p:spPr>
          <a:xfrm rot="16200000">
            <a:off x="821532" y="-821531"/>
            <a:ext cx="5143500" cy="6786563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Combinar"/>
          <p:cNvSpPr/>
          <p:nvPr/>
        </p:nvSpPr>
        <p:spPr>
          <a:xfrm rot="16200000" flipV="1">
            <a:off x="3214688" y="-785812"/>
            <a:ext cx="5143500" cy="6715125"/>
          </a:xfrm>
          <a:prstGeom prst="flowChartMerg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Ordenar"/>
          <p:cNvSpPr/>
          <p:nvPr/>
        </p:nvSpPr>
        <p:spPr>
          <a:xfrm>
            <a:off x="0" y="0"/>
            <a:ext cx="9144000" cy="5143500"/>
          </a:xfrm>
          <a:prstGeom prst="flowChartSor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Triángulo isósceles"/>
          <p:cNvSpPr/>
          <p:nvPr/>
        </p:nvSpPr>
        <p:spPr>
          <a:xfrm>
            <a:off x="0" y="257175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Triángulo isósceles"/>
          <p:cNvSpPr/>
          <p:nvPr/>
        </p:nvSpPr>
        <p:spPr>
          <a:xfrm flipH="1">
            <a:off x="4572000" y="2625328"/>
            <a:ext cx="4572000" cy="2518172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Triángulo isósceles"/>
          <p:cNvSpPr/>
          <p:nvPr/>
        </p:nvSpPr>
        <p:spPr>
          <a:xfrm flipV="1">
            <a:off x="0" y="0"/>
            <a:ext cx="4572000" cy="2571750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Triángulo isósceles"/>
          <p:cNvSpPr/>
          <p:nvPr/>
        </p:nvSpPr>
        <p:spPr>
          <a:xfrm flipH="1" flipV="1">
            <a:off x="4499992" y="0"/>
            <a:ext cx="4644008" cy="2571750"/>
          </a:xfrm>
          <a:prstGeom prst="triangle">
            <a:avLst>
              <a:gd name="adj" fmla="val 51364"/>
            </a:avLst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200">
    <p:sndAc>
      <p:stSnd>
        <p:snd r:embed="rId3" name="GHEORGHE ZAMFIR -- Bilitis (amazing pan flute music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6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0" dur="5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  <p:bldP spid="9" grpId="1" animBg="1"/>
      <p:bldP spid="14" grpId="0" animBg="1"/>
      <p:bldP spid="14" grpId="1" animBg="1"/>
      <p:bldP spid="13" grpId="0" animBg="1"/>
      <p:bldP spid="13" grpId="1" animBg="1"/>
      <p:bldP spid="8" grpId="0" animBg="1"/>
      <p:bldP spid="8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rgbClr val="9E7538"/>
            </a:gs>
            <a:gs pos="100000">
              <a:srgbClr val="714031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E:\PPS  EXCLUSIVOS\- Te digo amor\Imágenes\8bc55756-6e3a-4690-bfd4-6161bf9ae6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067944" y="699542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2C281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las tardes brumosas de un invierno presagiado...</a:t>
            </a:r>
          </a:p>
        </p:txBody>
      </p:sp>
      <p:pic>
        <p:nvPicPr>
          <p:cNvPr id="2052" name="Picture 4" descr="E:\PPS  EXCLUSIVOS\- Te digo amor\Imágenes\8bc55756-6e3a-4690-bfd4-6161bf9ae627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555526"/>
            <a:ext cx="351205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2C281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¿Dónde estás, amor? ¿Dónde has estado?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20000"/>
                <a:lumOff val="80000"/>
              </a:schemeClr>
            </a:gs>
            <a:gs pos="50000">
              <a:schemeClr val="accent6">
                <a:lumMod val="20000"/>
                <a:lumOff val="80000"/>
              </a:schemeClr>
            </a:gs>
            <a:gs pos="100000">
              <a:schemeClr val="accent3">
                <a:lumMod val="5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9" name="Picture 7" descr="E:\PPS  EXCLUSIVOS\- Te digo amor\Imágenes\309e17a2b32a7775c224a888800234ff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" y="-9525"/>
            <a:ext cx="9201150" cy="516255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572000" y="411510"/>
            <a:ext cx="396044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181E0C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¿Dónde estuviste, amor, que mis ojos te han llorado?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" grpId="0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43" name="Picture 11" descr="E:\Imágenes\parejas\phot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74"/>
            <a:ext cx="9150350" cy="5154211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49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1"/>
            <a:ext cx="9144000" cy="5143500"/>
          </a:xfrm>
          <a:prstGeom prst="rect">
            <a:avLst/>
          </a:prstGeom>
          <a:solidFill>
            <a:srgbClr val="462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A6D54"/>
            </a:gs>
            <a:gs pos="50000">
              <a:srgbClr val="8B4307"/>
            </a:gs>
            <a:gs pos="100000">
              <a:srgbClr val="3E0C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Te digo amor\Imágenes\atardecer_perfecto1 h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1419622"/>
            <a:ext cx="24801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28130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Te digo amor...</a:t>
            </a:r>
          </a:p>
        </p:txBody>
      </p:sp>
      <p:pic>
        <p:nvPicPr>
          <p:cNvPr id="4099" name="Picture 3" descr="E:\PPS  EXCLUSIVOS\- Te digo amor\Imágenes\8 - Diamond_and_Pearls_1024x1024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20072" y="1491630"/>
            <a:ext cx="284380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8142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Menos tú, </a:t>
            </a:r>
            <a:endParaRPr lang="es-ES" sz="2800" b="1" dirty="0" smtClean="0">
              <a:ln>
                <a:solidFill>
                  <a:srgbClr val="08142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r>
              <a:rPr lang="es-ES" sz="2800" b="1" dirty="0" smtClean="0">
                <a:ln>
                  <a:solidFill>
                    <a:srgbClr val="08142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 </a:t>
            </a:r>
            <a:r>
              <a:rPr lang="es-ES" sz="2800" b="1" dirty="0">
                <a:ln>
                  <a:solidFill>
                    <a:srgbClr val="08142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 oscuro, todo mentira, todo inseguro. 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 EXCLUSIVOS\- Te digo amor\Imágenes\9 - 79d225a326db43115d93952396d9c161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436096" y="699542"/>
            <a:ext cx="266429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>
                <a:ln>
                  <a:solidFill>
                    <a:srgbClr val="00214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Todo es inútil, todo está frío.</a:t>
            </a:r>
            <a:endParaRPr lang="es-ES" sz="2800" dirty="0">
              <a:ln>
                <a:solidFill>
                  <a:srgbClr val="002142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40000"/>
                <a:lumOff val="60000"/>
              </a:schemeClr>
            </a:gs>
            <a:gs pos="50000">
              <a:srgbClr val="9E7538"/>
            </a:gs>
            <a:gs pos="100000">
              <a:srgbClr val="553F35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71" name="Picture 11" descr="E:\PPS  EXCLUSIVOS\- Te digo amor\Imágenes\10 - Cotopaxi_1862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Triángulo rectángulo"/>
          <p:cNvSpPr/>
          <p:nvPr/>
        </p:nvSpPr>
        <p:spPr>
          <a:xfrm>
            <a:off x="0" y="0"/>
            <a:ext cx="9144000" cy="5143500"/>
          </a:xfrm>
          <a:prstGeom prst="rtTriangle">
            <a:avLst/>
          </a:prstGeom>
          <a:solidFill>
            <a:srgbClr val="9A6D5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Triángulo rectángulo"/>
          <p:cNvSpPr/>
          <p:nvPr/>
        </p:nvSpPr>
        <p:spPr>
          <a:xfrm flipH="1" flipV="1">
            <a:off x="0" y="0"/>
            <a:ext cx="9144000" cy="5143500"/>
          </a:xfrm>
          <a:prstGeom prst="rtTriangle">
            <a:avLst/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" dur="5000"/>
                                        <p:tgtEl>
                                          <p:spTgt spid="15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50000">
              <a:srgbClr val="003300"/>
            </a:gs>
            <a:gs pos="100000">
              <a:srgbClr val="001A00"/>
            </a:gs>
          </a:gsLst>
          <a:lin ang="48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6" name="Picture 2" descr="E:\PPS  EXCLUSIVOS\- Te digo amor\Imágenes\485-maravilloso-mundo-ver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707904" y="915566"/>
            <a:ext cx="338437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Como la piedra transformadora de cuanto toca...</a:t>
            </a:r>
          </a:p>
        </p:txBody>
      </p:sp>
      <p:pic>
        <p:nvPicPr>
          <p:cNvPr id="6156" name="Picture 12" descr="E:\PPS  EXCLUSIVOS\- Te digo amor\Imágenes\10 - 485-maravilloso-mundo-verde+png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23813" y="0"/>
            <a:ext cx="9167813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3579862"/>
            <a:ext cx="460851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ser sublima todo mi ser, todos los seres...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uiExpand="1"/>
      <p:bldP spid="2" grpId="1" uiExpand="1"/>
      <p:bldP spid="3" grpId="0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43200"/>
            </a:gs>
            <a:gs pos="50000">
              <a:schemeClr val="accent6">
                <a:lumMod val="40000"/>
                <a:lumOff val="60000"/>
              </a:schemeClr>
            </a:gs>
            <a:gs pos="100000">
              <a:srgbClr val="BFC755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171" name="Picture 3" descr="E:\PPS  EXCLUSIVOS\- Te digo amor\Imágenes\imagenes-de-parejas-cariños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30068" y="1419622"/>
            <a:ext cx="31021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800" b="1" dirty="0" smtClean="0">
                <a:solidFill>
                  <a:srgbClr val="713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¡¡</a:t>
            </a:r>
            <a:r>
              <a:rPr lang="es-ES" sz="2800" b="1" dirty="0">
                <a:solidFill>
                  <a:srgbClr val="713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Todas las cosas</a:t>
            </a:r>
            <a:r>
              <a:rPr lang="es-ES" sz="2800" b="1" dirty="0" smtClean="0">
                <a:solidFill>
                  <a:srgbClr val="71360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!!</a:t>
            </a:r>
            <a:endParaRPr lang="es-ES" sz="2800" b="1" dirty="0">
              <a:solidFill>
                <a:srgbClr val="71360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4572000" cy="514350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rgbClr val="996633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" grpId="0"/>
      <p:bldP spid="5" grpId="0" animBg="1"/>
      <p:bldP spid="5" grpId="1" animBg="1"/>
      <p:bldP spid="6" grpId="0" animBg="1"/>
      <p:bldP spid="6" grpId="1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E968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4" name="Picture 16" descr="E:\PPS  EXCLUSIVOS\- Te digo amor\Imágenes\14 - CINYnIMtVnQ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28C7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5161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453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73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23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9C091"/>
            </a:gs>
            <a:gs pos="50000">
              <a:srgbClr val="C1C36B"/>
            </a:gs>
            <a:gs pos="100000">
              <a:srgbClr val="7F5E2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PS  EXCLUSIVOS\- Te digo amor\Imágenes\fondo-de-pantalla-para-ninas-1600x1200-96-4a19270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5220072" y="411510"/>
            <a:ext cx="29523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452103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Solo contigo... con tu presencia,</a:t>
            </a:r>
          </a:p>
        </p:txBody>
      </p:sp>
      <p:pic>
        <p:nvPicPr>
          <p:cNvPr id="8195" name="Picture 3" descr="E:\PPS  EXCLUSIVOS\- Te digo amor\Imágenes\99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985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95536" y="555526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0170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</a:t>
            </a:r>
            <a:r>
              <a:rPr lang="es-ES" sz="2800" b="1" dirty="0" smtClean="0">
                <a:ln>
                  <a:solidFill>
                    <a:srgbClr val="30170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 </a:t>
            </a:r>
            <a:r>
              <a:rPr lang="es-ES" sz="2800" b="1" dirty="0">
                <a:ln>
                  <a:solidFill>
                    <a:srgbClr val="30170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inunda el mundo con mil cadencias </a:t>
            </a:r>
            <a:r>
              <a:rPr lang="es-ES" sz="2800" b="1" dirty="0" smtClean="0">
                <a:ln>
                  <a:solidFill>
                    <a:srgbClr val="301702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satisfactorias</a:t>
            </a:r>
            <a:endParaRPr lang="es-ES" sz="2800" b="1" dirty="0">
              <a:ln>
                <a:solidFill>
                  <a:srgbClr val="301702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5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 EXCLUSIVOS\- Te digo amor\Imágenes\mujer-mirando-la-lun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5" name="4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3" name="2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0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4" dur="5000" fill="hold"/>
                                        <p:tgtEl>
                                          <p:spTgt spid="1024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3" grpId="0" animBg="1"/>
      <p:bldP spid="3" grpId="1" animBg="1"/>
      <p:bldP spid="4" grpId="0" animBg="1"/>
      <p:bldP spid="4" grpId="1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E:\PPS  EXCLUSIVOS\- Te digo amor\Imágenes\q9BZgqWufKzMv1e1X6eK_Fl53K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427984" y="3507854"/>
            <a:ext cx="27266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Menos tu risa, todo es </a:t>
            </a:r>
            <a:r>
              <a:rPr lang="es-E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tristeza,</a:t>
            </a:r>
            <a:endParaRPr lang="es-ES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222" name="Picture 6" descr="E:\PPS  EXCLUSIVOS\- Te digo amor\Imágenes\12523208_989418361150105_7971377948405254831_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9525" y="0"/>
            <a:ext cx="916305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87624" y="483518"/>
            <a:ext cx="303151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</a:t>
            </a:r>
            <a:r>
              <a:rPr lang="es-ES" sz="2800" b="1" dirty="0" smtClean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enos </a:t>
            </a:r>
            <a:r>
              <a:rPr lang="es-ES" sz="2800" b="1" dirty="0">
                <a:solidFill>
                  <a:srgbClr val="29331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cuerpo, todo simpleza,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43C62"/>
            </a:gs>
            <a:gs pos="50000">
              <a:srgbClr val="FF99FF"/>
            </a:gs>
            <a:gs pos="100000">
              <a:srgbClr val="888044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4C59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51" name="Picture 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3203848" y="2571750"/>
            <a:ext cx="258634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443C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</a:t>
            </a:r>
            <a:r>
              <a:rPr lang="es-ES" sz="2800" b="1" dirty="0" smtClean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443C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enos </a:t>
            </a:r>
            <a:r>
              <a:rPr lang="es-ES" sz="2800" b="1" dirty="0">
                <a:ln>
                  <a:solidFill>
                    <a:schemeClr val="accent4">
                      <a:lumMod val="50000"/>
                    </a:schemeClr>
                  </a:solidFill>
                </a:ln>
                <a:solidFill>
                  <a:srgbClr val="443C6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luz... oscuridad,</a:t>
            </a:r>
          </a:p>
        </p:txBody>
      </p:sp>
      <p:pic>
        <p:nvPicPr>
          <p:cNvPr id="10252" name="Picture 12" descr="E:\PPS  EXCLUSIVOS\- Te digo amor\Imágenes\20 - 1aw7I-20A-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11113" y="0"/>
            <a:ext cx="9155113" cy="515143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915566"/>
            <a:ext cx="28803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</a:t>
            </a:r>
            <a:r>
              <a:rPr lang="es-ES" sz="2800" b="1" dirty="0" smtClean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enos </a:t>
            </a:r>
            <a:r>
              <a:rPr lang="es-ES" sz="2800" b="1" dirty="0">
                <a:ln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paz, todo ansiedad.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50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2" grpId="0"/>
      <p:bldP spid="3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9" name="Picture 1" descr="E:\PPS  EXCLUSIVOS\- Te digo amor\Imágenes\como-deixar-um-homem-apaixonad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grpSp>
        <p:nvGrpSpPr>
          <p:cNvPr id="3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9F8247"/>
          </a:solidFill>
        </p:grpSpPr>
        <p:sp>
          <p:nvSpPr>
            <p:cNvPr id="4" name="3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5" name="4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7" dur="5000" fill="hold"/>
                                        <p:tgtEl>
                                          <p:spTgt spid="7169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50000"/>
              </a:schemeClr>
            </a:gs>
            <a:gs pos="50000">
              <a:schemeClr val="accent4">
                <a:lumMod val="60000"/>
                <a:lumOff val="40000"/>
              </a:schemeClr>
            </a:gs>
            <a:gs pos="100000">
              <a:srgbClr val="88B80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 descr="E:\PPS  EXCLUSIVOS\- Te digo amor\Imágenes\untitledPUERTA DDEL CIELO+PNG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288" y="-4763"/>
            <a:ext cx="9172576" cy="5153026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967536" y="411510"/>
            <a:ext cx="41764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92C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 las puertas del cielo, mi jardín de las delicias,</a:t>
            </a:r>
          </a:p>
        </p:txBody>
      </p:sp>
      <p:pic>
        <p:nvPicPr>
          <p:cNvPr id="11268" name="Picture 4" descr="E:\PPS  EXCLUSIVOS\- Te digo amor\Imágenes\untitledPUERTA DDEL CIELO+3PN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1520" y="411510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392C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</a:t>
            </a:r>
            <a:r>
              <a:rPr lang="es-ES" sz="2800" b="1" dirty="0" smtClean="0">
                <a:ln>
                  <a:solidFill>
                    <a:srgbClr val="392C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ue </a:t>
            </a:r>
            <a:r>
              <a:rPr lang="es-ES" sz="2800" b="1" dirty="0">
                <a:ln>
                  <a:solidFill>
                    <a:srgbClr val="392C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mi amor correspondido la más dulce </a:t>
            </a:r>
            <a:r>
              <a:rPr lang="es-ES" sz="2800" b="1" dirty="0" smtClean="0">
                <a:ln>
                  <a:solidFill>
                    <a:srgbClr val="392C48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sinfonía</a:t>
            </a:r>
            <a:endParaRPr lang="es-ES" sz="2800" b="1" dirty="0">
              <a:ln>
                <a:solidFill>
                  <a:srgbClr val="392C48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95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grpId="1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34331"/>
            </a:gs>
            <a:gs pos="50000">
              <a:srgbClr val="7E502A"/>
            </a:gs>
            <a:gs pos="100000">
              <a:srgbClr val="3B5000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E:\PPS  EXCLUSIVOS\- Te digo amor\Imágenes\742-floracion-amapolas-rojas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7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>
                <a:lumMod val="40000"/>
                <a:lumOff val="60000"/>
              </a:schemeClr>
            </a:gs>
            <a:gs pos="50000">
              <a:srgbClr val="7E502A"/>
            </a:gs>
            <a:gs pos="100000">
              <a:srgbClr val="6E79A6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5" name="Picture 3" descr="E:\PPS  EXCLUSIVOS\- Te digo amor\Imágenes\25 - amanece-sol-entre-nubes-en-sant-andreu-de-llavaneres--barcelona-7623-xl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763" y="0"/>
            <a:ext cx="9153526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67544" y="411510"/>
            <a:ext cx="381642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E182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¿Dónde estás amor? ¿Dónde has estado?</a:t>
            </a:r>
          </a:p>
        </p:txBody>
      </p:sp>
      <p:pic>
        <p:nvPicPr>
          <p:cNvPr id="5121" name="Picture 1" descr="E:\PPS  EXCLUSIVOS\- Te digo amor\Imágenes\26 - amanece-sol-entre-nubes-en-sant-andreu-de-llavaneres--barcelona-7623-xl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823520" y="555526"/>
            <a:ext cx="43204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>
                <a:ln>
                  <a:solidFill>
                    <a:srgbClr val="0E182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¿Dónde estuviste, amor, que mis ojos te lloraron</a:t>
            </a:r>
            <a:r>
              <a:rPr lang="es-ES" sz="2800" b="1" dirty="0" smtClean="0">
                <a:ln>
                  <a:solidFill>
                    <a:srgbClr val="0E1824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?</a:t>
            </a:r>
            <a:endParaRPr lang="es-ES" sz="2800" b="1" dirty="0">
              <a:ln>
                <a:solidFill>
                  <a:srgbClr val="0E1824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0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3" grpId="0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Rectángulo"/>
          <p:cNvSpPr/>
          <p:nvPr/>
        </p:nvSpPr>
        <p:spPr>
          <a:xfrm>
            <a:off x="4572000" y="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 flipV="1">
            <a:off x="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4572000" y="2571750"/>
            <a:ext cx="4572000" cy="25717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50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Imágenes\FLORES\9d5ead2cd6cee5cb168f6f271b33a3b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solidFill>
            <a:srgbClr val="7483A0"/>
          </a:solidFill>
        </p:spPr>
      </p:pic>
      <p:sp>
        <p:nvSpPr>
          <p:cNvPr id="2" name="1 CuadroTexto"/>
          <p:cNvSpPr txBox="1"/>
          <p:nvPr/>
        </p:nvSpPr>
        <p:spPr>
          <a:xfrm>
            <a:off x="374953" y="1707654"/>
            <a:ext cx="17267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191D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Enero 2020</a:t>
            </a:r>
            <a:endParaRPr lang="es-ES" sz="2400" b="1" dirty="0">
              <a:ln>
                <a:solidFill>
                  <a:srgbClr val="191D2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395536" y="627534"/>
            <a:ext cx="25202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>
                  <a:solidFill>
                    <a:srgbClr val="191D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</a:t>
            </a:r>
            <a:r>
              <a:rPr lang="es-ES" sz="2400" b="1" dirty="0" err="1" smtClean="0">
                <a:ln>
                  <a:solidFill>
                    <a:srgbClr val="191D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Bilitis</a:t>
            </a:r>
            <a:endParaRPr lang="es-ES" sz="2400" b="1" dirty="0" smtClean="0">
              <a:ln>
                <a:solidFill>
                  <a:srgbClr val="191D2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dirty="0" err="1" smtClean="0">
                <a:ln>
                  <a:solidFill>
                    <a:srgbClr val="191D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Gheorghe</a:t>
            </a:r>
            <a:r>
              <a:rPr lang="es-ES" sz="2400" b="1" dirty="0" smtClean="0">
                <a:ln>
                  <a:solidFill>
                    <a:srgbClr val="191D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  <a:r>
              <a:rPr lang="es-ES" sz="2400" b="1" dirty="0" err="1" smtClean="0">
                <a:ln>
                  <a:solidFill>
                    <a:srgbClr val="191D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Zamfir</a:t>
            </a:r>
            <a:endParaRPr lang="es-ES" sz="2400" b="1" dirty="0" smtClean="0">
              <a:ln>
                <a:solidFill>
                  <a:srgbClr val="191D2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dirty="0">
              <a:ln>
                <a:solidFill>
                  <a:srgbClr val="191D2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323528" y="4371950"/>
            <a:ext cx="20249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191D25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Autora: Adita</a:t>
            </a:r>
            <a:endParaRPr lang="es-ES" sz="2400" b="1" dirty="0">
              <a:ln>
                <a:solidFill>
                  <a:srgbClr val="191D25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971600" y="0"/>
            <a:ext cx="914400" cy="5143500"/>
          </a:xfrm>
          <a:prstGeom prst="rect">
            <a:avLst/>
          </a:prstGeom>
          <a:solidFill>
            <a:srgbClr val="7483A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857356" y="0"/>
            <a:ext cx="9144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grpSp>
        <p:nvGrpSpPr>
          <p:cNvPr id="16" name="13 Grupo"/>
          <p:cNvGrpSpPr>
            <a:grpSpLocks/>
          </p:cNvGrpSpPr>
          <p:nvPr/>
        </p:nvGrpSpPr>
        <p:grpSpPr bwMode="auto">
          <a:xfrm flipH="1">
            <a:off x="7308304" y="2931791"/>
            <a:ext cx="1511862" cy="1904512"/>
            <a:chOff x="6948264" y="2137061"/>
            <a:chExt cx="1763959" cy="1635543"/>
          </a:xfrm>
        </p:grpSpPr>
        <p:pic>
          <p:nvPicPr>
            <p:cNvPr id="1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7158061" y="2137061"/>
              <a:ext cx="1554162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15 Rectángulo"/>
            <p:cNvSpPr>
              <a:spLocks noChangeArrowheads="1"/>
            </p:cNvSpPr>
            <p:nvPr/>
          </p:nvSpPr>
          <p:spPr bwMode="auto">
            <a:xfrm>
              <a:off x="6948264" y="3429000"/>
              <a:ext cx="1679944" cy="3436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b="1" dirty="0">
                  <a:ln>
                    <a:solidFill>
                      <a:srgbClr val="191D25"/>
                    </a:solidFill>
                  </a:ln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9" name="8 Rectángulo"/>
          <p:cNvSpPr/>
          <p:nvPr/>
        </p:nvSpPr>
        <p:spPr>
          <a:xfrm>
            <a:off x="2786050" y="0"/>
            <a:ext cx="914400" cy="5143500"/>
          </a:xfrm>
          <a:prstGeom prst="rect">
            <a:avLst/>
          </a:prstGeom>
          <a:solidFill>
            <a:srgbClr val="7483A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4643438" y="0"/>
            <a:ext cx="914400" cy="5143500"/>
          </a:xfrm>
          <a:prstGeom prst="rect">
            <a:avLst/>
          </a:prstGeom>
          <a:solidFill>
            <a:srgbClr val="7483A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6500826" y="0"/>
            <a:ext cx="914400" cy="5143500"/>
          </a:xfrm>
          <a:prstGeom prst="rect">
            <a:avLst/>
          </a:prstGeom>
          <a:solidFill>
            <a:srgbClr val="7483A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8229600" y="0"/>
            <a:ext cx="914400" cy="5143500"/>
          </a:xfrm>
          <a:prstGeom prst="rect">
            <a:avLst/>
          </a:prstGeom>
          <a:solidFill>
            <a:srgbClr val="7483A0"/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714776" y="0"/>
            <a:ext cx="9144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5572132" y="0"/>
            <a:ext cx="914400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7452320" y="0"/>
            <a:ext cx="763018" cy="5143500"/>
          </a:xfrm>
          <a:prstGeom prst="rect">
            <a:avLst/>
          </a:prstGeom>
          <a:solidFill>
            <a:schemeClr val="bg1">
              <a:lumMod val="95000"/>
            </a:schemeClr>
          </a:solidFill>
          <a:ln cap="sq">
            <a:noFill/>
            <a:bevel/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6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15" presetClass="entr" presetSubtype="0" fill="hold" grpId="0" nodeType="withEffect">
                                  <p:stCondLst>
                                    <p:cond delay="9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52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5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5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400" decel="100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5.5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1178</TotalTime>
  <Words>213</Words>
  <Application>Microsoft Office PowerPoint</Application>
  <PresentationFormat>Presentación en pantalla (16:9)</PresentationFormat>
  <Paragraphs>30</Paragraphs>
  <Slides>21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33</cp:revision>
  <dcterms:created xsi:type="dcterms:W3CDTF">2020-01-19T16:27:05Z</dcterms:created>
  <dcterms:modified xsi:type="dcterms:W3CDTF">2020-01-26T02:48:19Z</dcterms:modified>
</cp:coreProperties>
</file>