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72" r:id="rId3"/>
    <p:sldId id="257" r:id="rId4"/>
    <p:sldId id="258" r:id="rId5"/>
    <p:sldId id="259" r:id="rId6"/>
    <p:sldId id="262" r:id="rId7"/>
    <p:sldId id="261" r:id="rId8"/>
    <p:sldId id="260" r:id="rId9"/>
    <p:sldId id="263" r:id="rId10"/>
    <p:sldId id="264" r:id="rId11"/>
    <p:sldId id="265" r:id="rId12"/>
    <p:sldId id="273" r:id="rId13"/>
    <p:sldId id="268" r:id="rId14"/>
    <p:sldId id="271" r:id="rId15"/>
    <p:sldId id="274" r:id="rId16"/>
  </p:sldIdLst>
  <p:sldSz cx="9144000" cy="5143500" type="screen16x9"/>
  <p:notesSz cx="6858000" cy="9144000"/>
  <p:embeddedFontLst>
    <p:embeddedFont>
      <p:font typeface="Georgia" pitchFamily="18" charset="0"/>
      <p:regular r:id="rId17"/>
      <p:bold r:id="rId18"/>
      <p:italic r:id="rId19"/>
      <p:boldItalic r:id="rId20"/>
    </p:embeddedFont>
    <p:embeddedFont>
      <p:font typeface="Kristen ITC" pitchFamily="66" charset="0"/>
      <p:regular r:id="rId21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mMB+ra0P29jMtwEcV9eHg==" hashData="FhFq9CbIyQ1mcVTGH0yCRYwoz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9900"/>
    <a:srgbClr val="99FF33"/>
    <a:srgbClr val="700000"/>
    <a:srgbClr val="990000"/>
    <a:srgbClr val="FFCC00"/>
    <a:srgbClr val="FFCC66"/>
    <a:srgbClr val="666633"/>
    <a:srgbClr val="FF7C8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27" autoAdjust="0"/>
    <p:restoredTop sz="94660"/>
  </p:normalViewPr>
  <p:slideViewPr>
    <p:cSldViewPr>
      <p:cViewPr varScale="1">
        <p:scale>
          <a:sx n="85" d="100"/>
          <a:sy n="85" d="100"/>
        </p:scale>
        <p:origin x="-198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9B138-C783-4513-A9E4-2AD7578CD4E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669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05792-1E0D-4E99-B74E-08C1199E0A3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214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D5468-A7B1-4FD3-893E-B243BE7FFEE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9565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9383B-6C4C-4CFE-9AE2-E693D122EDE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7570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FC8C85-09A4-4240-AEC0-8D3D22CA09F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0882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F2CE8-4C89-44F3-84EA-3DB15A366E1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755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7F890-BC54-4381-808B-A385C4F09E0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8356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2F8354-FA08-42CB-B9F9-7F29DFA299E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0501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BAEE8-F45C-42F2-887E-146B2F824EE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461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49D3A-337C-4026-8258-35D27BCBBD5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356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1AD06-B2C1-429E-A6FC-6D993AEC1AB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0167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51DCF1-0485-4FE7-8810-DD3D6A7BAB9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microsoft.com/office/2007/relationships/hdphoto" Target="../media/hdphoto6.wdp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8.wdp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microsoft.com/office/2007/relationships/hdphoto" Target="../media/hdphoto9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36.jpeg"/><Relationship Id="rId4" Type="http://schemas.microsoft.com/office/2007/relationships/hdphoto" Target="../media/hdphoto1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1.jpeg"/><Relationship Id="rId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44.jpeg"/><Relationship Id="rId4" Type="http://schemas.openxmlformats.org/officeDocument/2006/relationships/image" Target="../media/image4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53915"/>
            <a:ext cx="7992888" cy="4450084"/>
          </a:xfrm>
          <a:prstGeom prst="rect">
            <a:avLst/>
          </a:prstGeom>
          <a:ln w="57150">
            <a:solidFill>
              <a:srgbClr val="92D050"/>
            </a:solidFill>
          </a:ln>
        </p:spPr>
      </p:pic>
      <p:sp>
        <p:nvSpPr>
          <p:cNvPr id="9" name="8 CuadroTexto"/>
          <p:cNvSpPr txBox="1"/>
          <p:nvPr/>
        </p:nvSpPr>
        <p:spPr>
          <a:xfrm>
            <a:off x="2826179" y="6995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29" name="28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859782"/>
            <a:ext cx="6234980" cy="168726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078" y="1068874"/>
            <a:ext cx="2717064" cy="37351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539552" y="353914"/>
            <a:ext cx="7992888" cy="4450085"/>
          </a:xfrm>
          <a:prstGeom prst="rect">
            <a:avLst/>
          </a:prstGeom>
          <a:noFill/>
          <a:ln w="1587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76200">
                <a:solidFill>
                  <a:srgbClr val="99FF33"/>
                </a:solidFill>
              </a:ln>
              <a:noFill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95536" y="267494"/>
            <a:ext cx="8280920" cy="4680520"/>
          </a:xfrm>
          <a:prstGeom prst="rect">
            <a:avLst/>
          </a:prstGeom>
          <a:noFill/>
          <a:ln w="1016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Donde Estara Mi Primavera.wav"/>
          </p:stSnd>
        </p:sndAc>
      </p:transition>
    </mc:Choice>
    <mc:Fallback xmlns="">
      <p:transition spd="slow" advClick="0" advTm="14000">
        <p:split orient="vert"/>
        <p:sndAc>
          <p:stSnd>
            <p:snd r:embed="rId8" name="Donde Estara Mi Primav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506" y="4489375"/>
            <a:ext cx="399878" cy="29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500" y="2017918"/>
            <a:ext cx="4680520" cy="312136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89" y="1275606"/>
            <a:ext cx="3867894" cy="38678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606" y="1275606"/>
            <a:ext cx="3608534" cy="9387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728" y="4208536"/>
            <a:ext cx="2736878" cy="84727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970" y="4187756"/>
            <a:ext cx="3169658" cy="8960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88" y="206260"/>
            <a:ext cx="5772435" cy="136083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-112807"/>
            <a:ext cx="9143997" cy="5283821"/>
          </a:xfrm>
          <a:prstGeom prst="rect">
            <a:avLst/>
          </a:prstGeom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961965" y="-171387"/>
            <a:ext cx="7318421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/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es-ES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Primavera es amar aunque no te amen</a:t>
            </a:r>
          </a:p>
          <a:p>
            <a:pPr algn="ctr"/>
            <a:r>
              <a:rPr lang="es-ES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es crear melodías con la voz,</a:t>
            </a:r>
          </a:p>
          <a:p>
            <a:pPr algn="ctr"/>
            <a:r>
              <a:rPr lang="es-ES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y cantar con los pájaros del parque </a:t>
            </a:r>
          </a:p>
          <a:p>
            <a:pPr algn="ctr"/>
            <a:r>
              <a:rPr lang="es-ES" sz="16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alegrías, al llegar esta estación.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154162"/>
            <a:ext cx="9143998" cy="529766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-154162"/>
            <a:ext cx="9143997" cy="5325176"/>
          </a:xfrm>
          <a:prstGeom prst="rect">
            <a:avLst/>
          </a:prstGeom>
        </p:spPr>
      </p:pic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-756592" y="3580593"/>
            <a:ext cx="66967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                       </a:t>
            </a:r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Primavera es sentir nueva sonrisa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que  se escapa al brotar una ilusión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es contemplar mariposas en la lluvia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o amaneceres, aunque no existiera el sol.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1236"/>
            <a:ext cx="723519" cy="529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5000">
        <p14:reveal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/>
      <p:bldP spid="3085" grpId="0"/>
      <p:bldP spid="308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02"/>
            <a:ext cx="9144000" cy="5143500"/>
          </a:xfrm>
          <a:prstGeom prst="rect">
            <a:avLst/>
          </a:prstGeom>
        </p:spPr>
      </p:pic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611560" y="805086"/>
            <a:ext cx="4572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Yo te debo tanto,</a:t>
            </a:r>
          </a:p>
          <a:p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tanto amor que ahora</a:t>
            </a:r>
          </a:p>
          <a:p>
            <a:r>
              <a:rPr lang="es-ES" sz="2000" b="1" i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te regalo mi resignación,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02"/>
            <a:ext cx="9144000" cy="5122898"/>
          </a:xfrm>
          <a:prstGeom prst="rect">
            <a:avLst/>
          </a:prstGeom>
        </p:spPr>
      </p:pic>
      <p:sp>
        <p:nvSpPr>
          <p:cNvPr id="4113" name="Rectangle 17"/>
          <p:cNvSpPr>
            <a:spLocks noChangeArrowheads="1"/>
          </p:cNvSpPr>
          <p:nvPr/>
        </p:nvSpPr>
        <p:spPr bwMode="auto">
          <a:xfrm>
            <a:off x="4211959" y="3651870"/>
            <a:ext cx="456247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 i="1" dirty="0">
                <a:ln>
                  <a:solidFill>
                    <a:srgbClr val="00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 que tu me amaste,</a:t>
            </a:r>
          </a:p>
          <a:p>
            <a:r>
              <a:rPr lang="es-ES" b="1" i="1" dirty="0">
                <a:ln>
                  <a:solidFill>
                    <a:srgbClr val="00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yo pude sentirlo.</a:t>
            </a:r>
          </a:p>
          <a:p>
            <a:r>
              <a:rPr lang="es-ES" b="1" i="1" dirty="0">
                <a:ln>
                  <a:solidFill>
                    <a:srgbClr val="0066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Quiero descansar en tu perdón</a:t>
            </a:r>
            <a:r>
              <a:rPr lang="es-ES" b="1" i="1" dirty="0">
                <a:solidFill>
                  <a:srgbClr val="99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1016" y="4614630"/>
            <a:ext cx="526836" cy="38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2000">
        <p14:reveal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8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4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2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41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8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41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3991571" y="267494"/>
            <a:ext cx="457200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Voy a hacer de cuenta</a:t>
            </a:r>
          </a:p>
          <a:p>
            <a:pPr algn="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nunca te fuiste</a:t>
            </a:r>
          </a:p>
          <a:p>
            <a:pPr algn="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que has ido de viaje y nada mas.</a:t>
            </a:r>
          </a:p>
          <a:p>
            <a:pPr algn="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con tu recuerdo</a:t>
            </a:r>
          </a:p>
          <a:p>
            <a:pPr algn="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cuando este muy triste,</a:t>
            </a:r>
          </a:p>
          <a:p>
            <a:pPr algn="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le haré compañía a mi soledad.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003" y="4587974"/>
            <a:ext cx="524669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1000">
        <p14:reveal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000"/>
                                        <p:tgtEl>
                                          <p:spTgt spid="5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000"/>
                                        <p:tgtEl>
                                          <p:spTgt spid="5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5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9144000" cy="5236046"/>
          </a:xfrm>
          <a:prstGeom prst="rect">
            <a:avLst/>
          </a:prstGeom>
        </p:spPr>
      </p:pic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2627784" y="3658195"/>
            <a:ext cx="610235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s-ES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                         </a:t>
            </a:r>
            <a:r>
              <a:rPr lang="es-ES" b="1" i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Despertar un ayer de afán dormido</a:t>
            </a:r>
          </a:p>
          <a:p>
            <a:pPr algn="r"/>
            <a:r>
              <a:rPr lang="es-ES" b="1" i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olvidando la monótona canción</a:t>
            </a:r>
          </a:p>
          <a:p>
            <a:pPr algn="r"/>
            <a:r>
              <a:rPr lang="es-ES" b="1" i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procurar saber que estamos vivos,</a:t>
            </a:r>
          </a:p>
          <a:p>
            <a:pPr algn="r"/>
            <a:r>
              <a:rPr lang="es-ES" b="1" i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sintiendo primavera en el amor</a:t>
            </a:r>
            <a:r>
              <a:rPr lang="es-ES" b="1" i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latin typeface="Georgia" pitchFamily="18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83990"/>
            <a:ext cx="648072" cy="47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7000">
        <p14:reveal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2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82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13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82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82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683568" y="3219822"/>
            <a:ext cx="4572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Yo aquí entre la nada,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voy a hablar de todo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Buscaré a mí modo continuar.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hasta que los años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cierren mi memoria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no me dejaré de preguntar: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544224"/>
            <a:ext cx="5238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5000">
        <p14:reveal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7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1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7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3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71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-540568" y="411510"/>
            <a:ext cx="68405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dirty="0"/>
              <a:t>                      </a:t>
            </a:r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¡No es crepúsculo ni amanecer el sol rojizo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sino lo que tú quieras ver en la ilusión!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que importa no entender lo que se mira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si el sentido te lo da tu corazón.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55926"/>
            <a:ext cx="597470" cy="437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4000">
        <p14:reveal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7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7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3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-72855" y="3507854"/>
            <a:ext cx="624205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dirty="0"/>
              <a:t>                         </a:t>
            </a:r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La ternura, el amor y muchas cosas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hay quien al hablar lo desvirtúa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la belleza, una flor y, tantas cosas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sólo existe en los ojos que </a:t>
            </a:r>
            <a:r>
              <a:rPr lang="es-ES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los </a:t>
            </a:r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miran.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59" y="0"/>
            <a:ext cx="9143999" cy="5143500"/>
          </a:xfrm>
          <a:prstGeom prst="rect">
            <a:avLst/>
          </a:prstGeom>
        </p:spPr>
      </p:pic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530836" y="3550379"/>
            <a:ext cx="751636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Primavera, es un juguete siempre nuevo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que jugando proporciona la ilusión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decepciona cuando lo hemos destruido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y… seguimos tropezando en ese error.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05" y="4507585"/>
            <a:ext cx="525462" cy="38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8000">
        <p14:reveal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0" grpId="0"/>
      <p:bldP spid="92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265" name="Rectangle 25"/>
          <p:cNvSpPr>
            <a:spLocks noChangeArrowheads="1"/>
          </p:cNvSpPr>
          <p:nvPr/>
        </p:nvSpPr>
        <p:spPr bwMode="auto">
          <a:xfrm>
            <a:off x="827089" y="3489723"/>
            <a:ext cx="604837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</a:t>
            </a:r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Primavera que floreces todo el año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en los ojos internos del amor,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¡¡qué jardín de luz hay tan intenso</a:t>
            </a:r>
          </a:p>
          <a:p>
            <a:r>
              <a:rPr lang="es-ES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                        en este palpitar del corazón!!.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690052"/>
            <a:ext cx="669478" cy="490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23000">
        <p14:reveal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0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0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0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6403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822" y="0"/>
            <a:ext cx="9172822" cy="5143499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291830"/>
            <a:ext cx="540860" cy="39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6000">
        <p14:reveal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252521" cy="5143499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52520" cy="514349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52521" cy="51435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209" y="3745531"/>
            <a:ext cx="526836" cy="38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8000">
        <p14:reveal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3604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23604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8" cy="5236046"/>
          </a:xfrm>
          <a:prstGeom prst="rect">
            <a:avLst/>
          </a:prstGeom>
        </p:spPr>
      </p:pic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898889" y="3867894"/>
            <a:ext cx="59753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el alma me marchitó?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24676"/>
            <a:ext cx="700276" cy="51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2000">
        <p14:reveal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3" presetClass="entr" presetSubtype="528" fill="hold" grpId="0" nodeType="after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06" y="0"/>
            <a:ext cx="9178205" cy="5143500"/>
          </a:xfrm>
          <a:prstGeom prst="rect">
            <a:avLst/>
          </a:prstGeom>
        </p:spPr>
      </p:pic>
      <p:sp>
        <p:nvSpPr>
          <p:cNvPr id="17439" name="Text Box 31"/>
          <p:cNvSpPr txBox="1">
            <a:spLocks noChangeArrowheads="1"/>
          </p:cNvSpPr>
          <p:nvPr/>
        </p:nvSpPr>
        <p:spPr bwMode="auto">
          <a:xfrm>
            <a:off x="323528" y="1039215"/>
            <a:ext cx="50064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800" b="1" i="1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¿</a:t>
            </a:r>
            <a:r>
              <a:rPr lang="es-ES" sz="2400" b="1" i="1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Dónde estará mi Primavera?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71354"/>
            <a:ext cx="741486" cy="542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377884"/>
            <a:ext cx="3047748" cy="5364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24000">
        <p14:reveal/>
      </p:transition>
    </mc:Choice>
    <mc:Fallback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600"/>
                            </p:stCondLst>
                            <p:childTnLst>
                              <p:par>
                                <p:cTn id="12" presetID="45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9" grpId="0"/>
      <p:bldP spid="1743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onde estará mi Primavera">
  <a:themeElements>
    <a:clrScheme name="Donde estará mi Primave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onde estará mi Primaver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onde estará mi Primave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nde estará mi Primave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nde estará mi Primave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nde estará mi Primave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nde estará mi Primave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onde estará mi Primave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nde estará mi Primave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nde estará mi Primave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nde estará mi Primave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nde estará mi Primave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nde estará mi Primave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onde estará mi Primave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Donde estará mi Primavera</Template>
  <TotalTime>0</TotalTime>
  <Words>361</Words>
  <Application>Microsoft Office PowerPoint</Application>
  <PresentationFormat>Presentación en pantalla (16:9)</PresentationFormat>
  <Paragraphs>52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Georgia</vt:lpstr>
      <vt:lpstr>Kristen ITC</vt:lpstr>
      <vt:lpstr>Donde estará mi Primavera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</cp:revision>
  <dcterms:created xsi:type="dcterms:W3CDTF">2011-07-03T05:08:47Z</dcterms:created>
  <dcterms:modified xsi:type="dcterms:W3CDTF">2022-08-22T13:44:49Z</dcterms:modified>
</cp:coreProperties>
</file>