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9" r:id="rId2"/>
    <p:sldId id="266" r:id="rId3"/>
    <p:sldId id="257" r:id="rId4"/>
    <p:sldId id="258" r:id="rId5"/>
    <p:sldId id="261" r:id="rId6"/>
    <p:sldId id="262" r:id="rId7"/>
    <p:sldId id="263" r:id="rId8"/>
    <p:sldId id="265" r:id="rId9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omic Sans MS" panose="030F0702030302020204" pitchFamily="66" charset="0"/>
      <p:regular r:id="rId14"/>
      <p:bold r:id="rId15"/>
      <p:italic r:id="rId16"/>
      <p:boldItalic r:id="rId17"/>
    </p:embeddedFont>
    <p:embeddedFont>
      <p:font typeface="Kristen ITC" panose="03050502040202030202" pitchFamily="66" charset="0"/>
      <p:regular r:id="rId1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WIrVb3bqtXWe3pLNya0JA==" hashData="ZfkvN3DQUEEXGuwekeCKM/a9aN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5F95D7"/>
    <a:srgbClr val="53682A"/>
    <a:srgbClr val="99CC00"/>
    <a:srgbClr val="FF61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846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C6666-4A52-4713-BAFA-67CBCC3CCF6F}" type="datetimeFigureOut">
              <a:rPr lang="es-ES" smtClean="0"/>
              <a:t>17/01/2023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E471F-BC16-42A2-8721-17484503B0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3753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C6666-4A52-4713-BAFA-67CBCC3CCF6F}" type="datetimeFigureOut">
              <a:rPr lang="es-ES" smtClean="0"/>
              <a:t>17/01/2023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E471F-BC16-42A2-8721-17484503B0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5983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C6666-4A52-4713-BAFA-67CBCC3CCF6F}" type="datetimeFigureOut">
              <a:rPr lang="es-ES" smtClean="0"/>
              <a:t>17/01/2023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E471F-BC16-42A2-8721-17484503B0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6204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C6666-4A52-4713-BAFA-67CBCC3CCF6F}" type="datetimeFigureOut">
              <a:rPr lang="es-ES" smtClean="0"/>
              <a:t>17/01/2023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E471F-BC16-42A2-8721-17484503B0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7675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C6666-4A52-4713-BAFA-67CBCC3CCF6F}" type="datetimeFigureOut">
              <a:rPr lang="es-ES" smtClean="0"/>
              <a:t>17/01/2023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E471F-BC16-42A2-8721-17484503B0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3904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C6666-4A52-4713-BAFA-67CBCC3CCF6F}" type="datetimeFigureOut">
              <a:rPr lang="es-ES" smtClean="0"/>
              <a:t>17/01/2023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E471F-BC16-42A2-8721-17484503B0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6212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C6666-4A52-4713-BAFA-67CBCC3CCF6F}" type="datetimeFigureOut">
              <a:rPr lang="es-ES" smtClean="0"/>
              <a:t>17/01/2023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E471F-BC16-42A2-8721-17484503B0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2275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C6666-4A52-4713-BAFA-67CBCC3CCF6F}" type="datetimeFigureOut">
              <a:rPr lang="es-ES" smtClean="0"/>
              <a:t>17/01/2023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E471F-BC16-42A2-8721-17484503B0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8016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C6666-4A52-4713-BAFA-67CBCC3CCF6F}" type="datetimeFigureOut">
              <a:rPr lang="es-ES" smtClean="0"/>
              <a:t>17/01/2023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E471F-BC16-42A2-8721-17484503B0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9468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C6666-4A52-4713-BAFA-67CBCC3CCF6F}" type="datetimeFigureOut">
              <a:rPr lang="es-ES" smtClean="0"/>
              <a:t>17/01/2023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E471F-BC16-42A2-8721-17484503B0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1824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C6666-4A52-4713-BAFA-67CBCC3CCF6F}" type="datetimeFigureOut">
              <a:rPr lang="es-ES" smtClean="0"/>
              <a:t>17/01/2023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E471F-BC16-42A2-8721-17484503B0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5288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C6666-4A52-4713-BAFA-67CBCC3CCF6F}" type="datetimeFigureOut">
              <a:rPr lang="es-ES" smtClean="0"/>
              <a:t>17/01/2023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5E471F-BC16-42A2-8721-17484503B0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12692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5.gif"/><Relationship Id="rId5" Type="http://schemas.openxmlformats.org/officeDocument/2006/relationships/image" Target="../media/image2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microsoft.com/office/2007/relationships/hdphoto" Target="../media/hdphoto2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5.gif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9.jpeg"/><Relationship Id="rId7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microsoft.com/office/2007/relationships/hdphoto" Target="../media/hdphoto2.wdp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5.gif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microsoft.com/office/2007/relationships/hdphoto" Target="../media/hdphoto2.wdp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5.gif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7.jpeg"/><Relationship Id="rId7" Type="http://schemas.openxmlformats.org/officeDocument/2006/relationships/image" Target="../media/image5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microsoft.com/office/2007/relationships/hdphoto" Target="../media/hdphoto5.wdp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boletin.html" TargetMode="External"/><Relationship Id="rId13" Type="http://schemas.openxmlformats.org/officeDocument/2006/relationships/hyperlink" Target="https://twitter.com/mispps" TargetMode="External"/><Relationship Id="rId18" Type="http://schemas.openxmlformats.org/officeDocument/2006/relationships/image" Target="../media/image30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4.png"/><Relationship Id="rId12" Type="http://schemas.openxmlformats.org/officeDocument/2006/relationships/image" Target="../media/image27.png"/><Relationship Id="rId17" Type="http://schemas.openxmlformats.org/officeDocument/2006/relationships/hyperlink" Target="https://vk.com/mispps" TargetMode="External"/><Relationship Id="rId2" Type="http://schemas.openxmlformats.org/officeDocument/2006/relationships/audio" Target="file:///C:\Users\colacho\Desktop\Logo_exclusivo-mispps_archivos\sound001.wav" TargetMode="External"/><Relationship Id="rId16" Type="http://schemas.openxmlformats.org/officeDocument/2006/relationships/image" Target="../media/image29.png"/><Relationship Id="rId1" Type="http://schemas.microsoft.com/office/2007/relationships/media" Target="file:///C:\Users\colacho\Desktop\Logo_exclusivo-mispps_archivos\sound001.wav" TargetMode="External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s://www.facebook.com/mispps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s://plus.google.com/+Mispps/" TargetMode="External"/><Relationship Id="rId10" Type="http://schemas.openxmlformats.org/officeDocument/2006/relationships/image" Target="../media/image26.png"/><Relationship Id="rId19" Type="http://schemas.openxmlformats.org/officeDocument/2006/relationships/image" Target="../media/image31.png"/><Relationship Id="rId4" Type="http://schemas.openxmlformats.org/officeDocument/2006/relationships/audio" Target="../media/audio2.wav"/><Relationship Id="rId9" Type="http://schemas.openxmlformats.org/officeDocument/2006/relationships/image" Target="../media/image25.png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164554"/>
            <a:ext cx="7128792" cy="5308054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126" r="28459"/>
          <a:stretch/>
        </p:blipFill>
        <p:spPr>
          <a:xfrm>
            <a:off x="395536" y="629883"/>
            <a:ext cx="2828729" cy="4375689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848" t="19556" r="14461" b="30686"/>
          <a:stretch/>
        </p:blipFill>
        <p:spPr>
          <a:xfrm>
            <a:off x="3419872" y="1560990"/>
            <a:ext cx="4968552" cy="2209595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915566"/>
            <a:ext cx="2987824" cy="67285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6456" y="0"/>
            <a:ext cx="275853" cy="5236046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869" y="-1360"/>
            <a:ext cx="275853" cy="5237406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476712" y="-2396591"/>
            <a:ext cx="275853" cy="5237406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54229" y="-2651663"/>
            <a:ext cx="275853" cy="5237406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476711" y="2524796"/>
            <a:ext cx="275853" cy="5237406"/>
          </a:xfrm>
          <a:prstGeom prst="rect">
            <a:avLst/>
          </a:prstGeom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0036" y="2248943"/>
            <a:ext cx="275853" cy="5237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902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0000">
        <p14:prism dir="d" isContent="1" isInverted="1"/>
        <p:sndAc>
          <p:stSnd>
            <p:snd r:embed="rId2" name="Alfonsina y El Mar - Rosalía1.wav"/>
          </p:stSnd>
        </p:sndAc>
      </p:transition>
    </mc:Choice>
    <mc:Fallback>
      <p:transition spd="slow" advClick="0" advTm="20000">
        <p:fade/>
        <p:sndAc>
          <p:stSnd>
            <p:snd r:embed="rId2" name="Alfonsina y El Mar - Rosalía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41" y="104966"/>
            <a:ext cx="8747768" cy="4900605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41" y="104967"/>
            <a:ext cx="8747767" cy="4900604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41" y="104967"/>
            <a:ext cx="8747767" cy="4900603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54229" y="-2651663"/>
            <a:ext cx="275853" cy="5237406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476712" y="-2396591"/>
            <a:ext cx="275853" cy="5237406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126" r="28459"/>
          <a:stretch/>
        </p:blipFill>
        <p:spPr>
          <a:xfrm>
            <a:off x="361144" y="629882"/>
            <a:ext cx="2828729" cy="4375689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0036" y="2248943"/>
            <a:ext cx="275853" cy="5237406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458304" y="2524796"/>
            <a:ext cx="275853" cy="5237406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6456" y="0"/>
            <a:ext cx="275853" cy="5236046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4541" y="-1360"/>
            <a:ext cx="92192" cy="5237406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3779912" y="872497"/>
            <a:ext cx="43540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Quisiera esta tarde divina de octubre</a:t>
            </a:r>
          </a:p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pasear por la orilla lejana del mar;</a:t>
            </a:r>
          </a:p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la arena de oro, y las aguas verdes,</a:t>
            </a:r>
          </a:p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los cielos puros me vieran pasar.</a:t>
            </a:r>
            <a:endParaRPr lang="es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467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23000">
        <p14:reveal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83" y="104966"/>
            <a:ext cx="8726326" cy="4900605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83" y="84184"/>
            <a:ext cx="8726325" cy="4921388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83" y="104967"/>
            <a:ext cx="8726325" cy="4900604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4427984" y="411510"/>
            <a:ext cx="403668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Ser alta, soberbia, perfecta, quisiera,</a:t>
            </a:r>
          </a:p>
          <a:p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una romana, para concordar</a:t>
            </a:r>
          </a:p>
          <a:p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con las grandes olas, y las rocas muertas</a:t>
            </a:r>
          </a:p>
          <a:p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las anchas playas que ciñen el mar.</a:t>
            </a: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312691"/>
            <a:ext cx="2188283" cy="518117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54229" y="-2651663"/>
            <a:ext cx="275853" cy="5237406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476712" y="-2396591"/>
            <a:ext cx="275853" cy="5237406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4541" y="-1360"/>
            <a:ext cx="92192" cy="5237406"/>
          </a:xfrm>
          <a:prstGeom prst="rect">
            <a:avLst/>
          </a:prstGeom>
        </p:spPr>
      </p:pic>
      <p:pic>
        <p:nvPicPr>
          <p:cNvPr id="19" name="18 Imagen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126" r="28459"/>
          <a:stretch/>
        </p:blipFill>
        <p:spPr>
          <a:xfrm>
            <a:off x="361144" y="629882"/>
            <a:ext cx="2828729" cy="4375689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6456" y="0"/>
            <a:ext cx="275853" cy="5236046"/>
          </a:xfrm>
          <a:prstGeom prst="rect">
            <a:avLst/>
          </a:prstGeom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0036" y="2248943"/>
            <a:ext cx="275853" cy="5237406"/>
          </a:xfrm>
          <a:prstGeom prst="rect">
            <a:avLst/>
          </a:prstGeom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458304" y="2524796"/>
            <a:ext cx="275853" cy="5237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38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23000">
        <p14:reveal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65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84184"/>
            <a:ext cx="8772797" cy="4921388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4415"/>
            <a:ext cx="8772796" cy="4921387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4272869" y="2625797"/>
            <a:ext cx="39212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Con el paso lento, y los ojos fríos</a:t>
            </a:r>
          </a:p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la boca muda, dejarme llevar;</a:t>
            </a:r>
          </a:p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ver cómo se rompen las olas azules</a:t>
            </a:r>
          </a:p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contra los granitos y no parpadear;</a:t>
            </a: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649" y="4491103"/>
            <a:ext cx="2188283" cy="518117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538722" y="-2415951"/>
            <a:ext cx="275853" cy="5237406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39987" y="2252591"/>
            <a:ext cx="275853" cy="5237406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458304" y="2524796"/>
            <a:ext cx="275853" cy="5237406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6456" y="0"/>
            <a:ext cx="275853" cy="5236046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9512" y="-5735"/>
            <a:ext cx="92192" cy="5237406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16239" y="-2671022"/>
            <a:ext cx="275853" cy="5237406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126" r="28459"/>
          <a:stretch/>
        </p:blipFill>
        <p:spPr>
          <a:xfrm>
            <a:off x="395533" y="633533"/>
            <a:ext cx="2828729" cy="4372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788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23000">
        <p14:reveal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20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900"/>
                            </p:stCondLst>
                            <p:childTnLst>
                              <p:par>
                                <p:cTn id="3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29" y="125327"/>
            <a:ext cx="8797681" cy="48766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30" y="125328"/>
            <a:ext cx="8797680" cy="487610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57945" y="1659277"/>
            <a:ext cx="39196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er 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se adelanta, la garganta al aire,</a:t>
            </a:r>
          </a:p>
          <a:p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hombre más bello, no desear amar...</a:t>
            </a: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500569"/>
            <a:ext cx="2188283" cy="518117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95799" y="-2631303"/>
            <a:ext cx="275853" cy="5237406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538722" y="-2355449"/>
            <a:ext cx="275853" cy="5237406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126" r="28459"/>
          <a:stretch/>
        </p:blipFill>
        <p:spPr>
          <a:xfrm>
            <a:off x="381787" y="630382"/>
            <a:ext cx="2828729" cy="4375191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0036" y="2248943"/>
            <a:ext cx="275853" cy="5237406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458305" y="2520654"/>
            <a:ext cx="275853" cy="5237406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6456" y="0"/>
            <a:ext cx="275853" cy="5236046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4629" y="-5735"/>
            <a:ext cx="92192" cy="5237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4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17000">
        <p14:reveal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4627" y="125327"/>
            <a:ext cx="8798344" cy="4865429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29" y="125327"/>
            <a:ext cx="8798343" cy="4880245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28" y="125327"/>
            <a:ext cx="8798343" cy="4876231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29" y="125327"/>
            <a:ext cx="8798342" cy="4850906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3635896" y="483517"/>
            <a:ext cx="474521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Perder la mirada, distraídamente,</a:t>
            </a:r>
          </a:p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perderla y que nunca la vuelva a encontrar:</a:t>
            </a:r>
          </a:p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y, figura erguida, entre cielo y playa,</a:t>
            </a:r>
          </a:p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sentirme el olvido perenne del mar.</a:t>
            </a:r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658" y="4083918"/>
            <a:ext cx="2188283" cy="518117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95799" y="-2631303"/>
            <a:ext cx="275853" cy="5237406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620728" y="-2369971"/>
            <a:ext cx="275853" cy="5237406"/>
          </a:xfrm>
          <a:prstGeom prst="rect">
            <a:avLst/>
          </a:prstGeom>
        </p:spPr>
      </p:pic>
      <p:pic>
        <p:nvPicPr>
          <p:cNvPr id="19" name="18 Imagen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126" r="28459"/>
          <a:stretch/>
        </p:blipFill>
        <p:spPr>
          <a:xfrm>
            <a:off x="395536" y="629883"/>
            <a:ext cx="2828729" cy="4375689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0036" y="2248943"/>
            <a:ext cx="275853" cy="5237406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487445" y="2509979"/>
            <a:ext cx="275853" cy="5237406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4629" y="-5735"/>
            <a:ext cx="92192" cy="5237406"/>
          </a:xfrm>
          <a:prstGeom prst="rect">
            <a:avLst/>
          </a:prstGeom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6456" y="-12600"/>
            <a:ext cx="276517" cy="5248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92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22000">
        <p14:reveal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4932040" y="1779662"/>
            <a:ext cx="21451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Comic Sans MS" pitchFamily="66" charset="0"/>
              </a:rPr>
              <a:t>Poema- DOLOR</a:t>
            </a:r>
          </a:p>
          <a:p>
            <a:r>
              <a:rPr lang="es-ES" sz="2000" dirty="0" smtClean="0"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Comic Sans MS" pitchFamily="66" charset="0"/>
              </a:rPr>
              <a:t>Alfonsina Storni</a:t>
            </a:r>
            <a:endParaRPr lang="es-ES" sz="2000" dirty="0">
              <a:blipFill dpi="0" rotWithShape="1"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355976" y="2895342"/>
            <a:ext cx="30171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Comic Sans MS" pitchFamily="66" charset="0"/>
              </a:rPr>
              <a:t>Música- Alfonsina y el mar</a:t>
            </a:r>
          </a:p>
          <a:p>
            <a:pPr algn="ctr"/>
            <a:r>
              <a:rPr lang="es-ES" dirty="0" smtClean="0"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Comic Sans MS" pitchFamily="66" charset="0"/>
              </a:rPr>
              <a:t>Interpreta- Rosalía</a:t>
            </a:r>
            <a:endParaRPr lang="es-ES" dirty="0">
              <a:blipFill dpi="0" rotWithShape="1"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979712" y="3967273"/>
            <a:ext cx="548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Creado por-</a:t>
            </a:r>
            <a:r>
              <a:rPr lang="es-ES" sz="2400" dirty="0" err="1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Orqui</a:t>
            </a:r>
            <a:r>
              <a:rPr lang="es-ES" sz="2400" dirty="0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Valdés</a:t>
            </a:r>
            <a:endParaRPr lang="es-ES" sz="2400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4" name="13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39077">
            <a:off x="544527" y="726196"/>
            <a:ext cx="3942135" cy="2814816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95799" y="-2631303"/>
            <a:ext cx="275853" cy="5237406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538722" y="-2355449"/>
            <a:ext cx="275853" cy="5237406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0036" y="2248943"/>
            <a:ext cx="275853" cy="5237406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4629" y="-5735"/>
            <a:ext cx="92192" cy="5237406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6456" y="-12600"/>
            <a:ext cx="276517" cy="5248646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487445" y="2509979"/>
            <a:ext cx="275853" cy="5237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448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9000">
        <p14:reveal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400"/>
                            </p:stCondLst>
                            <p:childTnLst>
                              <p:par>
                                <p:cTn id="13" presetID="2" presetClass="entr" presetSubtype="4" accel="8000" decel="8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6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7"/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 thruBlk="1"/>
      </p:transition>
    </mc:Choice>
    <mc:Fallback xmlns="">
      <p:transition spd="slow" advClick="0" advTm="6000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191</Words>
  <Application>Microsoft Office PowerPoint</Application>
  <PresentationFormat>Presentación en pantalla (16:9)</PresentationFormat>
  <Paragraphs>26</Paragraphs>
  <Slides>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Arial</vt:lpstr>
      <vt:lpstr>Calibri</vt:lpstr>
      <vt:lpstr>Comic Sans MS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46</cp:revision>
  <dcterms:created xsi:type="dcterms:W3CDTF">2023-01-08T23:23:07Z</dcterms:created>
  <dcterms:modified xsi:type="dcterms:W3CDTF">2023-01-18T05:21:35Z</dcterms:modified>
</cp:coreProperties>
</file>