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10"/>
    </p:embeddedFont>
    <p:embeddedFont>
      <p:font typeface="Harrington" panose="04040505050A02020702" pitchFamily="82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Yessy" panose="02000500000000000000" pitchFamily="2" charset="0"/>
      <p:regular r:id="rId16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w1iShA05l+cW2OrLN5c9w==" hashData="iPfiHemD9ixbnOXkTy0PawZjg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9D8F"/>
    <a:srgbClr val="B06232"/>
    <a:srgbClr val="CB8F7F"/>
    <a:srgbClr val="884938"/>
    <a:srgbClr val="2E3917"/>
    <a:srgbClr val="E7CEA1"/>
    <a:srgbClr val="CC66FF"/>
    <a:srgbClr val="E9C6B1"/>
    <a:srgbClr val="8F6925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07" autoAdjust="0"/>
    <p:restoredTop sz="94660"/>
  </p:normalViewPr>
  <p:slideViewPr>
    <p:cSldViewPr>
      <p:cViewPr>
        <p:scale>
          <a:sx n="87" d="100"/>
          <a:sy n="87" d="100"/>
        </p:scale>
        <p:origin x="-210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D1265E-88B1-43F2-A2CF-A72E0FAFFAFB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EDD06D-D2CC-44A9-89B9-0C8AE0D177CE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06623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DD06D-D2CC-44A9-89B9-0C8AE0D177CE}" type="slidenum">
              <a:rPr lang="es-US" smtClean="0"/>
              <a:t>1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33427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00413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871217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634436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41842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739223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0525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285144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088344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106125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65950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422646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4F7E5-E4B1-458E-ADA5-F334E5E8171C}" type="datetimeFigureOut">
              <a:rPr lang="es-US" smtClean="0"/>
              <a:t>3/23/2023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67EB6-6F0E-45CB-AC47-98700515AD10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265783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8.jpeg"/><Relationship Id="rId10" Type="http://schemas.openxmlformats.org/officeDocument/2006/relationships/image" Target="../media/image15.png"/><Relationship Id="rId4" Type="http://schemas.openxmlformats.org/officeDocument/2006/relationships/image" Target="../media/image17.jpg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2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4.wdp"/><Relationship Id="rId7" Type="http://schemas.openxmlformats.org/officeDocument/2006/relationships/image" Target="../media/image3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19D8F"/>
            </a:gs>
            <a:gs pos="100000">
              <a:schemeClr val="bg1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14" y="1152558"/>
            <a:ext cx="8077200" cy="270933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14 Rectángulo"/>
          <p:cNvSpPr/>
          <p:nvPr/>
        </p:nvSpPr>
        <p:spPr>
          <a:xfrm rot="5400000">
            <a:off x="3423635" y="-1461330"/>
            <a:ext cx="2579762" cy="792480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7" y="514349"/>
            <a:ext cx="2905907" cy="4178877"/>
          </a:xfrm>
          <a:prstGeom prst="rect">
            <a:avLst/>
          </a:prstGeom>
          <a:ln w="276225" cap="sq" cmpd="thickThin">
            <a:solidFill>
              <a:srgbClr val="D19D8F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081" y="285749"/>
            <a:ext cx="3326022" cy="465977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b="41745"/>
          <a:stretch/>
        </p:blipFill>
        <p:spPr>
          <a:xfrm>
            <a:off x="1676399" y="1233555"/>
            <a:ext cx="3473701" cy="1474387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99" t="4772" r="34801" b="50000"/>
          <a:stretch/>
        </p:blipFill>
        <p:spPr>
          <a:xfrm>
            <a:off x="3276600" y="2178624"/>
            <a:ext cx="1143000" cy="105863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1" t="-1" r="17530" b="47327"/>
          <a:stretch/>
        </p:blipFill>
        <p:spPr>
          <a:xfrm>
            <a:off x="1219200" y="2594382"/>
            <a:ext cx="3200400" cy="123292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11"/>
          <a:stretch/>
        </p:blipFill>
        <p:spPr>
          <a:xfrm rot="523038">
            <a:off x="-337205" y="921312"/>
            <a:ext cx="2399706" cy="417308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06754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754" y="0"/>
            <a:ext cx="443724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7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1000">
        <p14:prism dir="d" isContent="1" isInverted="1"/>
        <p:sndAc>
          <p:stSnd>
            <p:snd r:embed="rId3" name="Carla Morrison - Disfruto.wav"/>
          </p:stSnd>
        </p:sndAc>
      </p:transition>
    </mc:Choice>
    <mc:Fallback>
      <p:transition spd="slow" advClick="0" advTm="21000">
        <p:fade/>
        <p:sndAc>
          <p:stSnd>
            <p:snd r:embed="rId3" name="Carla Morrison - Disfru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62000">
              <a:schemeClr val="accent3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572000" y="150495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 extraño, </a:t>
            </a:r>
          </a:p>
          <a:p>
            <a:pPr algn="ctr"/>
            <a:r>
              <a:rPr lang="es-ES" sz="32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¿sabes?</a:t>
            </a:r>
          </a:p>
          <a:p>
            <a:pPr algn="ctr"/>
            <a:endParaRPr lang="es-ES" sz="32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como a mí misma,</a:t>
            </a:r>
          </a:p>
          <a:p>
            <a:pPr algn="ctr"/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o a los milagros que no pasan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Yessy" panose="02000500000000000000" pitchFamily="2" charset="0"/>
              </a:rPr>
              <a:t>.</a:t>
            </a:r>
            <a:endParaRPr lang="es-ES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Yessy" panose="02000500000000000000" pitchFamily="2" charset="0"/>
            </a:endParaRPr>
          </a:p>
        </p:txBody>
      </p:sp>
      <p:pic>
        <p:nvPicPr>
          <p:cNvPr id="15" name="1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167" y="645928"/>
            <a:ext cx="2826561" cy="3810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167" y="645928"/>
            <a:ext cx="2826561" cy="3810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747" y="226353"/>
            <a:ext cx="3581400" cy="4630922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4457756"/>
            <a:ext cx="1475110" cy="5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44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9000">
        <p14:reveal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tx2">
                <a:lumMod val="60000"/>
                <a:lumOff val="40000"/>
              </a:schemeClr>
            </a:gs>
            <a:gs pos="62000">
              <a:schemeClr val="accent3">
                <a:lumMod val="60000"/>
                <a:lumOff val="40000"/>
              </a:schemeClr>
            </a:gs>
            <a:gs pos="100000">
              <a:schemeClr val="accent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0"/>
            <a:ext cx="9144000" cy="51816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" y="590550"/>
            <a:ext cx="3239353" cy="38862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CB8F7F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5029200" y="1200150"/>
            <a:ext cx="35052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rgbClr val="8849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 extraño,</a:t>
            </a:r>
          </a:p>
          <a:p>
            <a:pPr algn="ctr"/>
            <a:r>
              <a:rPr lang="es-ES" sz="3600" dirty="0" smtClean="0">
                <a:solidFill>
                  <a:srgbClr val="8849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¿sabes?</a:t>
            </a:r>
          </a:p>
          <a:p>
            <a:pPr algn="ctr"/>
            <a:r>
              <a:rPr lang="es-ES" sz="2800" dirty="0" smtClean="0">
                <a:solidFill>
                  <a:srgbClr val="8849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Quisiera persuadirte </a:t>
            </a:r>
          </a:p>
          <a:p>
            <a:pPr algn="ctr"/>
            <a:r>
              <a:rPr lang="es-ES" sz="2800" dirty="0" smtClean="0">
                <a:solidFill>
                  <a:srgbClr val="8849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sé de qué alegría,</a:t>
            </a:r>
          </a:p>
          <a:p>
            <a:pPr algn="ctr"/>
            <a:r>
              <a:rPr lang="es-ES" sz="2800" dirty="0" smtClean="0">
                <a:solidFill>
                  <a:srgbClr val="8849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de qué cosa imprudente.</a:t>
            </a:r>
            <a:endParaRPr lang="es-ES" sz="2800" dirty="0">
              <a:solidFill>
                <a:srgbClr val="8849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7" y="590550"/>
            <a:ext cx="3239353" cy="38862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CB8F7F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52" y="209550"/>
            <a:ext cx="3923448" cy="46482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4457756"/>
            <a:ext cx="1475110" cy="5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37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9000">
        <p14:reveal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9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3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9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accent2">
                <a:lumMod val="50000"/>
              </a:schemeClr>
            </a:gs>
            <a:gs pos="62000">
              <a:schemeClr val="accent3">
                <a:lumMod val="75000"/>
              </a:schemeClr>
            </a:gs>
            <a:gs pos="27000">
              <a:srgbClr val="E9C6B1"/>
            </a:gs>
            <a:gs pos="85000">
              <a:srgbClr val="E9C6B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48435"/>
            <a:ext cx="2856480" cy="384663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4985657" y="813043"/>
            <a:ext cx="34943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¿Cuándo vas a venir?</a:t>
            </a:r>
          </a:p>
          <a:p>
            <a:pPr algn="ctr"/>
            <a:endParaRPr lang="es-ES" sz="3200" dirty="0" smtClean="0">
              <a:solidFill>
                <a:srgbClr val="2E39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2000" dirty="0" smtClean="0"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Tengo una prisa por jugar a nada, por decirte: «mi vida»</a:t>
            </a:r>
          </a:p>
          <a:p>
            <a:pPr algn="ctr"/>
            <a:r>
              <a:rPr lang="es-ES" sz="2000" dirty="0" smtClean="0"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que los truenos nos humillen</a:t>
            </a:r>
          </a:p>
          <a:p>
            <a:pPr algn="ctr"/>
            <a:r>
              <a:rPr lang="es-ES" sz="2000" dirty="0" smtClean="0"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las naranjas palidezcan</a:t>
            </a:r>
          </a:p>
          <a:p>
            <a:pPr algn="ctr"/>
            <a:r>
              <a:rPr lang="es-ES" sz="2000" dirty="0" smtClean="0"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en tu mano.</a:t>
            </a:r>
            <a:endParaRPr lang="es-US" sz="2000" dirty="0">
              <a:solidFill>
                <a:srgbClr val="2E39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48435"/>
            <a:ext cx="2856480" cy="384662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40" y="247649"/>
            <a:ext cx="3581400" cy="4648200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4457756"/>
            <a:ext cx="1475110" cy="5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13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34000">
        <p14:reveal/>
      </p:transition>
    </mc:Choice>
    <mc:Fallback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00"/>
                            </p:stCondLst>
                            <p:childTnLst>
                              <p:par>
                                <p:cTn id="15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2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7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100"/>
                            </p:stCondLst>
                            <p:childTnLst>
                              <p:par>
                                <p:cTn id="31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2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chemeClr val="tx1">
                <a:lumMod val="75000"/>
                <a:lumOff val="25000"/>
              </a:schemeClr>
            </a:gs>
            <a:gs pos="90000">
              <a:srgbClr val="C00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154" y="654066"/>
            <a:ext cx="2895600" cy="386106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4953000" y="1219201"/>
            <a:ext cx="312958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Tengo unas ganas locas de mirarte al fondo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hallar velos y humo,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que, al fin, parece en llama.</a:t>
            </a:r>
            <a:endParaRPr lang="es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154" y="654066"/>
            <a:ext cx="2895600" cy="386106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90" t="8131" b="6925"/>
          <a:stretch/>
        </p:blipFill>
        <p:spPr>
          <a:xfrm>
            <a:off x="1095154" y="1001764"/>
            <a:ext cx="3069232" cy="350519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54" y="247650"/>
            <a:ext cx="3581400" cy="46482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39546" cy="51435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4353351"/>
            <a:ext cx="1475110" cy="5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1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3000">
        <p14:reveal/>
      </p:transition>
    </mc:Choice>
    <mc:Fallback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6" presetID="55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3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2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84938"/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1676400" y="1428750"/>
            <a:ext cx="6934200" cy="3200400"/>
          </a:xfrm>
          <a:prstGeom prst="roundRect">
            <a:avLst/>
          </a:prstGeom>
          <a:solidFill>
            <a:srgbClr val="D19D8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4390">
            <a:off x="-513869" y="390680"/>
            <a:ext cx="3789942" cy="527653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1428750"/>
            <a:ext cx="6333220" cy="134710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775855"/>
            <a:ext cx="4321707" cy="74974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3576624"/>
            <a:ext cx="2426007" cy="74974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55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9D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FRU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DISFRUTO</Template>
  <TotalTime>0</TotalTime>
  <Words>127</Words>
  <Application>Microsoft Office PowerPoint</Application>
  <PresentationFormat>Presentación en pantalla (16:9)</PresentationFormat>
  <Paragraphs>23</Paragraphs>
  <Slides>7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Kristen ITC</vt:lpstr>
      <vt:lpstr>Harrington</vt:lpstr>
      <vt:lpstr>Calibri</vt:lpstr>
      <vt:lpstr>Yessy</vt:lpstr>
      <vt:lpstr>DISFRUTO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2023-03-23T17:59:44Z</dcterms:created>
  <dcterms:modified xsi:type="dcterms:W3CDTF">2023-03-23T18:11:35Z</dcterms:modified>
</cp:coreProperties>
</file>