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72" r:id="rId2"/>
  </p:sldMasterIdLst>
  <p:sldIdLst>
    <p:sldId id="256" r:id="rId3"/>
    <p:sldId id="275" r:id="rId4"/>
    <p:sldId id="273" r:id="rId5"/>
    <p:sldId id="274" r:id="rId6"/>
    <p:sldId id="271" r:id="rId7"/>
    <p:sldId id="270" r:id="rId8"/>
    <p:sldId id="266" r:id="rId9"/>
    <p:sldId id="269" r:id="rId10"/>
    <p:sldId id="268" r:id="rId11"/>
    <p:sldId id="258" r:id="rId12"/>
    <p:sldId id="277" r:id="rId13"/>
    <p:sldId id="279" r:id="rId14"/>
    <p:sldId id="278" r:id="rId15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cjGhPjoawoeDgrWnUSTuQg" hashData="gntbOEi0CX8y/IKxUTGhP1XdNX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828" autoAdjust="0"/>
    <p:restoredTop sz="94660"/>
  </p:normalViewPr>
  <p:slideViewPr>
    <p:cSldViewPr>
      <p:cViewPr>
        <p:scale>
          <a:sx n="40" d="100"/>
          <a:sy n="40" d="100"/>
        </p:scale>
        <p:origin x="-870" y="-6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33A3D6-984C-43A5-8F50-0DD633206A41}" type="datetimeFigureOut">
              <a:rPr lang="es-ES"/>
              <a:pPr>
                <a:defRPr/>
              </a:pPr>
              <a:t>13/04/2016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FE4249-45D3-4254-8E9F-29A4145E059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50C2FA-29DF-4159-85C1-7866E9DD12CF}" type="datetimeFigureOut">
              <a:rPr lang="es-ES"/>
              <a:pPr>
                <a:defRPr/>
              </a:pPr>
              <a:t>13/04/2016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86F490-34B3-4C98-B03F-5996101ECF4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9CE179-12CC-47E4-AD04-50A92176AAE5}" type="datetimeFigureOut">
              <a:rPr lang="es-ES"/>
              <a:pPr>
                <a:defRPr/>
              </a:pPr>
              <a:t>13/04/2016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ED526C-DA0E-4512-A423-BEF333FCA37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A56D80-0489-4842-BCD5-54F4D1EDC5F3}" type="datetimeFigureOut">
              <a:rPr lang="es-ES"/>
              <a:pPr>
                <a:defRPr/>
              </a:pPr>
              <a:t>13/04/2016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24D143-FB65-494A-8FFE-D82F2961A58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8B79D8-3738-43FE-B870-05E04557971D}" type="datetimeFigureOut">
              <a:rPr lang="es-ES"/>
              <a:pPr>
                <a:defRPr/>
              </a:pPr>
              <a:t>13/04/2016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CFBAD5-FDA2-49F2-A219-5B6E7F1C200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2DBCE2-2174-4FED-A812-0D72A0331F2C}" type="datetimeFigureOut">
              <a:rPr lang="es-ES"/>
              <a:pPr>
                <a:defRPr/>
              </a:pPr>
              <a:t>13/04/2016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745A95-4952-4A28-8E6D-CBD1419D807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774486-F7C9-4CCE-B764-CE4D0EC9ADAE}" type="datetimeFigureOut">
              <a:rPr lang="es-ES"/>
              <a:pPr>
                <a:defRPr/>
              </a:pPr>
              <a:t>13/04/2016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84738C-9413-4C07-B66F-2F2E65E541F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5EE006-FA73-4BED-85CF-E4C919E6DF2F}" type="datetimeFigureOut">
              <a:rPr lang="es-ES"/>
              <a:pPr>
                <a:defRPr/>
              </a:pPr>
              <a:t>13/04/2016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0DED8E-3998-4BDD-88CF-9E684A1E875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FAF7AD-25F2-4EE5-8808-B78568938851}" type="datetimeFigureOut">
              <a:rPr lang="es-ES"/>
              <a:pPr>
                <a:defRPr/>
              </a:pPr>
              <a:t>13/04/2016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12395C-FB8C-484E-898E-8FBE4DFAD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038A17-856D-4CF7-A097-9B2E600C7F45}" type="datetimeFigureOut">
              <a:rPr lang="es-ES"/>
              <a:pPr>
                <a:defRPr/>
              </a:pPr>
              <a:t>13/04/2016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37D519-FBCA-4E50-AD2F-60D8C0D2123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EE5DD3-6510-468D-AFE4-AA3FD2848D01}" type="datetimeFigureOut">
              <a:rPr lang="es-ES"/>
              <a:pPr>
                <a:defRPr/>
              </a:pPr>
              <a:t>13/04/2016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319FDE-8628-41F4-AEDC-6A73D6B9DE6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46074E2-790F-4EF0-AF59-950B604006E2}" type="datetimeFigureOut">
              <a:rPr lang="es-ES"/>
              <a:pPr>
                <a:defRPr/>
              </a:pPr>
              <a:t>13/04/2016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46382A3-5F46-41AC-B569-F861F5B0AA7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14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arrington" pitchFamily="82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arrington" pitchFamily="82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arrington" pitchFamily="82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arrington" pitchFamily="82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arrington" pitchFamily="82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arrington" pitchFamily="82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arrington" pitchFamily="82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arrington" pitchFamily="82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28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36.png"/><Relationship Id="rId18" Type="http://schemas.openxmlformats.org/officeDocument/2006/relationships/image" Target="../media/image3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2.png"/><Relationship Id="rId11" Type="http://schemas.openxmlformats.org/officeDocument/2006/relationships/image" Target="../media/image3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1.png"/><Relationship Id="rId9" Type="http://schemas.openxmlformats.org/officeDocument/2006/relationships/image" Target="../media/image3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pic>
        <p:nvPicPr>
          <p:cNvPr id="13" name="12 Imagen" descr="083998ce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14 Imagen" descr="b499181a97fab39e1853d5ed8f89ef84-145200872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093" name="Picture 21" descr="Rendered Image"/>
          <p:cNvPicPr>
            <a:picLocks noChangeAspect="1" noChangeArrowheads="1"/>
          </p:cNvPicPr>
          <p:nvPr/>
        </p:nvPicPr>
        <p:blipFill>
          <a:blip r:embed="rId5">
            <a:lum bright="-10000" contrast="40000"/>
          </a:blip>
          <a:srcRect/>
          <a:stretch>
            <a:fillRect/>
          </a:stretch>
        </p:blipFill>
        <p:spPr bwMode="auto">
          <a:xfrm>
            <a:off x="1643042" y="1428736"/>
            <a:ext cx="1323975" cy="704851"/>
          </a:xfrm>
          <a:prstGeom prst="rect">
            <a:avLst/>
          </a:prstGeom>
          <a:noFill/>
        </p:spPr>
      </p:pic>
      <p:pic>
        <p:nvPicPr>
          <p:cNvPr id="3095" name="Picture 23" descr="Rendered Image"/>
          <p:cNvPicPr>
            <a:picLocks noChangeAspect="1" noChangeArrowheads="1"/>
          </p:cNvPicPr>
          <p:nvPr/>
        </p:nvPicPr>
        <p:blipFill>
          <a:blip r:embed="rId6">
            <a:lum bright="-10000" contrast="40000"/>
          </a:blip>
          <a:srcRect/>
          <a:stretch>
            <a:fillRect/>
          </a:stretch>
        </p:blipFill>
        <p:spPr bwMode="auto">
          <a:xfrm>
            <a:off x="0" y="2500306"/>
            <a:ext cx="4429124" cy="785818"/>
          </a:xfrm>
          <a:prstGeom prst="rect">
            <a:avLst/>
          </a:prstGeom>
          <a:noFill/>
        </p:spPr>
      </p:pic>
      <p:pic>
        <p:nvPicPr>
          <p:cNvPr id="3097" name="Picture 25" descr="Rendered Image"/>
          <p:cNvPicPr>
            <a:picLocks noChangeAspect="1" noChangeArrowheads="1"/>
          </p:cNvPicPr>
          <p:nvPr/>
        </p:nvPicPr>
        <p:blipFill>
          <a:blip r:embed="rId7">
            <a:lum bright="-10000" contrast="40000"/>
          </a:blip>
          <a:srcRect/>
          <a:stretch>
            <a:fillRect/>
          </a:stretch>
        </p:blipFill>
        <p:spPr bwMode="auto">
          <a:xfrm>
            <a:off x="428596" y="3714752"/>
            <a:ext cx="1371600" cy="657226"/>
          </a:xfrm>
          <a:prstGeom prst="rect">
            <a:avLst/>
          </a:prstGeom>
          <a:noFill/>
        </p:spPr>
      </p:pic>
      <p:pic>
        <p:nvPicPr>
          <p:cNvPr id="3099" name="Picture 27" descr="Rendered Image"/>
          <p:cNvPicPr>
            <a:picLocks noChangeAspect="1" noChangeArrowheads="1"/>
          </p:cNvPicPr>
          <p:nvPr/>
        </p:nvPicPr>
        <p:blipFill>
          <a:blip r:embed="rId8">
            <a:lum bright="-10000" contrast="40000"/>
          </a:blip>
          <a:srcRect/>
          <a:stretch>
            <a:fillRect/>
          </a:stretch>
        </p:blipFill>
        <p:spPr bwMode="auto">
          <a:xfrm>
            <a:off x="2357422" y="3714752"/>
            <a:ext cx="1819275" cy="657226"/>
          </a:xfrm>
          <a:prstGeom prst="rect">
            <a:avLst/>
          </a:prstGeom>
          <a:noFill/>
        </p:spPr>
      </p:pic>
      <p:pic>
        <p:nvPicPr>
          <p:cNvPr id="24" name="Picture 12" descr="Rendered Image"/>
          <p:cNvPicPr>
            <a:picLocks noChangeAspect="1" noChangeArrowheads="1"/>
          </p:cNvPicPr>
          <p:nvPr/>
        </p:nvPicPr>
        <p:blipFill>
          <a:blip r:embed="rId9">
            <a:grayscl/>
            <a:lum bright="-40000"/>
          </a:blip>
          <a:srcRect/>
          <a:stretch>
            <a:fillRect/>
          </a:stretch>
        </p:blipFill>
        <p:spPr bwMode="auto">
          <a:xfrm>
            <a:off x="571472" y="5857892"/>
            <a:ext cx="2857488" cy="5593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0">
    <p:sndAc>
      <p:stSnd loop="1">
        <p:snd r:embed="rId2" name="Richard_Clayderman_-_Besame_much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7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500"/>
                            </p:stCondLst>
                            <p:childTnLst>
                              <p:par>
                                <p:cTn id="1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3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500"/>
                            </p:stCondLst>
                            <p:childTnLst>
                              <p:par>
                                <p:cTn id="2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30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500"/>
                            </p:stCondLst>
                            <p:childTnLst>
                              <p:par>
                                <p:cTn id="2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3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500"/>
                            </p:stCondLst>
                            <p:childTnLst>
                              <p:par>
                                <p:cTn id="3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3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8500"/>
                            </p:stCondLst>
                            <p:childTnLst>
                              <p:par>
                                <p:cTn id="40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2285984" y="7500966"/>
            <a:ext cx="18473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endParaRPr lang="es-ES" dirty="0">
              <a:solidFill>
                <a:srgbClr val="000000"/>
              </a:solidFill>
              <a:latin typeface="Harrington" pitchFamily="82" charset="0"/>
            </a:endParaRPr>
          </a:p>
        </p:txBody>
      </p:sp>
      <p:pic>
        <p:nvPicPr>
          <p:cNvPr id="7" name="6 Imagen" descr="pareja-laguna-azul-1804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52929" cy="6858000"/>
          </a:xfrm>
          <a:prstGeom prst="rect">
            <a:avLst/>
          </a:prstGeom>
        </p:spPr>
      </p:pic>
      <p:pic>
        <p:nvPicPr>
          <p:cNvPr id="8" name="7 Imagen" descr="Imagen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3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CuadroTexto"/>
          <p:cNvSpPr txBox="1"/>
          <p:nvPr/>
        </p:nvSpPr>
        <p:spPr>
          <a:xfrm>
            <a:off x="3214678" y="5103674"/>
            <a:ext cx="350046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charset="0"/>
              </a:rPr>
              <a:t>El sabor de un beso,</a:t>
            </a:r>
          </a:p>
          <a:p>
            <a:pPr algn="ctr"/>
            <a:r>
              <a:rPr lang="es-ES" sz="2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charset="0"/>
              </a:rPr>
              <a:t>está acompañado</a:t>
            </a:r>
          </a:p>
          <a:p>
            <a:pPr algn="ctr"/>
            <a:r>
              <a:rPr lang="es-ES" sz="2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charset="0"/>
              </a:rPr>
              <a:t>de un sueño dorado…</a:t>
            </a:r>
          </a:p>
          <a:p>
            <a:pPr algn="ctr"/>
            <a:r>
              <a:rPr lang="es-ES" sz="2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charset="0"/>
              </a:rPr>
              <a:t>de un cielo estrellado…</a:t>
            </a:r>
          </a:p>
          <a:p>
            <a:pPr algn="ctr"/>
            <a:endParaRPr lang="es-ES" sz="2000" b="1" dirty="0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500"/>
                            </p:stCondLst>
                            <p:childTnLst>
                              <p:par>
                                <p:cTn id="16" presetID="5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pic>
        <p:nvPicPr>
          <p:cNvPr id="4" name="3 Imagen" descr="Imagen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350"/>
            <a:ext cx="9144000" cy="685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fotos-de-novios-en-el-lag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4214810" y="714356"/>
            <a:ext cx="423866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latin typeface="Harrington" pitchFamily="82" charset="0"/>
              </a:rPr>
              <a:t>ese sabor no es fácil de definir, </a:t>
            </a:r>
          </a:p>
          <a:p>
            <a:pPr algn="ctr"/>
            <a:r>
              <a:rPr lang="es-ES" sz="2000" b="1" dirty="0" smtClean="0">
                <a:solidFill>
                  <a:schemeClr val="bg1"/>
                </a:solidFill>
                <a:latin typeface="Harrington" pitchFamily="82" charset="0"/>
              </a:rPr>
              <a:t>ya que cada uno de distinta manera </a:t>
            </a:r>
          </a:p>
          <a:p>
            <a:pPr algn="ctr"/>
            <a:r>
              <a:rPr lang="es-ES" sz="2000" b="1" dirty="0" smtClean="0">
                <a:solidFill>
                  <a:schemeClr val="bg1"/>
                </a:solidFill>
                <a:latin typeface="Harrington" pitchFamily="82" charset="0"/>
              </a:rPr>
              <a:t>lo puede sentir, pero nunca fingir</a:t>
            </a:r>
            <a:endParaRPr lang="es-ES" sz="2000" b="1" dirty="0">
              <a:solidFill>
                <a:schemeClr val="bg1"/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spd="slow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5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pic>
        <p:nvPicPr>
          <p:cNvPr id="7" name="6 Imagen" descr="fotografias-de-besos-de-amo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Imagen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CuadroTexto"/>
          <p:cNvSpPr txBox="1"/>
          <p:nvPr/>
        </p:nvSpPr>
        <p:spPr>
          <a:xfrm>
            <a:off x="4929190" y="928670"/>
            <a:ext cx="371477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Se que los hay fríos, tímidos, obligados , sensuales, apasionados, pero todos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siempre serán recordados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  <a:cs typeface="Arial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endParaRPr lang="es-ES" sz="2000" b="1" dirty="0">
              <a:latin typeface="Harrington" pitchFamily="82" charset="0"/>
            </a:endParaRPr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500"/>
                            </p:stCondLst>
                            <p:childTnLst>
                              <p:par>
                                <p:cTn id="16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2786050" y="7215214"/>
            <a:ext cx="234360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¡</a:t>
            </a:r>
            <a:endParaRPr lang="es-ES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pic>
        <p:nvPicPr>
          <p:cNvPr id="7" name="6 Imagen" descr="love-couple-hug-kis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Imagen6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4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9 CuadroTexto"/>
          <p:cNvSpPr txBox="1"/>
          <p:nvPr/>
        </p:nvSpPr>
        <p:spPr>
          <a:xfrm>
            <a:off x="0" y="4429132"/>
            <a:ext cx="361418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Trataré de poder escribir, </a:t>
            </a:r>
          </a:p>
          <a:p>
            <a:pPr algn="ctr"/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lo que mi alma desea decir, </a:t>
            </a:r>
          </a:p>
          <a:p>
            <a:pPr algn="ctr"/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se que me ha de costar mucho, </a:t>
            </a:r>
          </a:p>
          <a:p>
            <a:pPr algn="ctr"/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¿pero sabes una cosa? </a:t>
            </a:r>
          </a:p>
          <a:p>
            <a:pPr algn="ctr"/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7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500"/>
                            </p:stCondLst>
                            <p:childTnLst>
                              <p:par>
                                <p:cTn id="16" presetID="5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pic>
        <p:nvPicPr>
          <p:cNvPr id="7" name="6 Imagen" descr="puthj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9070"/>
          </a:xfrm>
          <a:prstGeom prst="rect">
            <a:avLst/>
          </a:prstGeom>
        </p:spPr>
      </p:pic>
      <p:pic>
        <p:nvPicPr>
          <p:cNvPr id="8" name="7 Imagen" descr="Imagen7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9050"/>
            <a:ext cx="9144000" cy="683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CuadroTexto"/>
          <p:cNvSpPr txBox="1"/>
          <p:nvPr/>
        </p:nvSpPr>
        <p:spPr>
          <a:xfrm>
            <a:off x="642910" y="4500570"/>
            <a:ext cx="4616328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Yo a mi corazón siempre lo escucho… </a:t>
            </a:r>
          </a:p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me basta apenas entornar los ojos, </a:t>
            </a:r>
          </a:p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Para percibir el roce de tus labios, </a:t>
            </a:r>
          </a:p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Envolviendo de sueños mis ensueños, </a:t>
            </a:r>
          </a:p>
          <a:p>
            <a:pPr algn="ctr"/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saber que solo tú eres mi dueño… </a:t>
            </a:r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7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500"/>
                            </p:stCondLst>
                            <p:childTnLst>
                              <p:par>
                                <p:cTn id="16" presetID="5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pic>
        <p:nvPicPr>
          <p:cNvPr id="4" name="3 Imagen" descr="Imagen1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813" y="0"/>
            <a:ext cx="90963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Imagen26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4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4071935" y="3357563"/>
            <a:ext cx="5072066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latin typeface="Harrington" pitchFamily="82" charset="0"/>
              </a:rPr>
              <a:t>Siento como me llenas mi boca </a:t>
            </a:r>
          </a:p>
          <a:p>
            <a:pPr algn="ctr"/>
            <a:r>
              <a:rPr lang="es-ES" sz="2000" b="1" dirty="0" smtClean="0">
                <a:solidFill>
                  <a:schemeClr val="bg1"/>
                </a:solidFill>
                <a:latin typeface="Harrington" pitchFamily="82" charset="0"/>
              </a:rPr>
              <a:t>con pétalos de azahar </a:t>
            </a:r>
          </a:p>
          <a:p>
            <a:pPr algn="ctr"/>
            <a:r>
              <a:rPr lang="es-ES" sz="2000" b="1" dirty="0" smtClean="0">
                <a:solidFill>
                  <a:schemeClr val="bg1"/>
                </a:solidFill>
                <a:latin typeface="Harrington" pitchFamily="82" charset="0"/>
              </a:rPr>
              <a:t>¡dulce manjar para mi paladar! </a:t>
            </a:r>
          </a:p>
          <a:p>
            <a:pPr algn="ctr"/>
            <a:r>
              <a:rPr lang="es-ES" sz="2000" b="1" dirty="0" smtClean="0">
                <a:solidFill>
                  <a:schemeClr val="bg1"/>
                </a:solidFill>
                <a:latin typeface="Harrington" pitchFamily="82" charset="0"/>
              </a:rPr>
              <a:t>¿como olvidar, si la entrega es total? </a:t>
            </a:r>
            <a:endParaRPr lang="es-ES" sz="2000" b="1" dirty="0">
              <a:solidFill>
                <a:schemeClr val="bg1"/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500"/>
                            </p:stCondLst>
                            <p:childTnLst>
                              <p:par>
                                <p:cTn id="14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4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pic>
        <p:nvPicPr>
          <p:cNvPr id="4" name="3 Imagen" descr="Imagen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350"/>
            <a:ext cx="9144000" cy="684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Imagen2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4929190" y="4071942"/>
            <a:ext cx="3929064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El destino de tu boca está en la mía, </a:t>
            </a:r>
          </a:p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es magia... es fantasía… </a:t>
            </a:r>
          </a:p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es paz…es armonía… </a:t>
            </a:r>
          </a:p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la más bella y deliciosa melodía </a:t>
            </a:r>
          </a:p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acompaña nuestras vidas. </a:t>
            </a:r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500"/>
                            </p:stCondLst>
                            <p:childTnLst>
                              <p:par>
                                <p:cTn id="14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pic>
        <p:nvPicPr>
          <p:cNvPr id="4" name="3 Imagen" descr="Imagen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700"/>
            <a:ext cx="9144000" cy="683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Imagen2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2700"/>
            <a:ext cx="9144000" cy="684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3357563" y="571500"/>
            <a:ext cx="4867038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dirty="0">
                <a:solidFill>
                  <a:schemeClr val="bg1"/>
                </a:solidFill>
                <a:latin typeface="Harrington" pitchFamily="82" charset="0"/>
                <a:cs typeface="Arial" pitchFamily="34" charset="0"/>
              </a:rPr>
              <a:t>Cuando tú me besas brotan en mis manos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dirty="0">
                <a:solidFill>
                  <a:schemeClr val="bg1"/>
                </a:solidFill>
                <a:latin typeface="Harrington" pitchFamily="82" charset="0"/>
                <a:cs typeface="Arial" pitchFamily="34" charset="0"/>
              </a:rPr>
              <a:t>rosas de verano y eso es lo bello y eso es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dirty="0">
                <a:solidFill>
                  <a:schemeClr val="bg1"/>
                </a:solidFill>
                <a:latin typeface="Harrington" pitchFamily="82" charset="0"/>
                <a:cs typeface="Arial" pitchFamily="34" charset="0"/>
              </a:rPr>
              <a:t> lo humano.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pic>
        <p:nvPicPr>
          <p:cNvPr id="4" name="3 Imagen" descr="Imagen1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700"/>
            <a:ext cx="9144000" cy="683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Imagen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9525"/>
            <a:ext cx="9144000" cy="684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4786313" y="1928813"/>
            <a:ext cx="3374642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latin typeface="Harrington" pitchFamily="82" charset="0"/>
                <a:cs typeface="Arial" charset="0"/>
              </a:rPr>
              <a:t>No hay ni penas ni agravios,</a:t>
            </a:r>
          </a:p>
          <a:p>
            <a:pPr algn="ctr"/>
            <a:r>
              <a:rPr lang="es-ES" sz="2000" b="1" dirty="0">
                <a:solidFill>
                  <a:schemeClr val="bg1"/>
                </a:solidFill>
                <a:latin typeface="Harrington" pitchFamily="82" charset="0"/>
                <a:cs typeface="Arial" charset="0"/>
              </a:rPr>
              <a:t> por que un beso de amor </a:t>
            </a:r>
          </a:p>
          <a:p>
            <a:pPr algn="ctr"/>
            <a:r>
              <a:rPr lang="es-ES" sz="2000" b="1" dirty="0">
                <a:solidFill>
                  <a:schemeClr val="bg1"/>
                </a:solidFill>
                <a:latin typeface="Harrington" pitchFamily="82" charset="0"/>
                <a:cs typeface="Arial" charset="0"/>
              </a:rPr>
              <a:t>siempre es sabio…</a:t>
            </a:r>
          </a:p>
          <a:p>
            <a:pPr algn="ctr"/>
            <a:endParaRPr lang="es-ES" sz="2000" b="1" dirty="0">
              <a:solidFill>
                <a:schemeClr val="bg1"/>
              </a:solidFill>
              <a:latin typeface="Harrington" pitchFamily="82" charset="0"/>
              <a:cs typeface="Arial" charset="0"/>
            </a:endParaRPr>
          </a:p>
          <a:p>
            <a:pPr algn="ctr"/>
            <a:endParaRPr lang="es-ES" sz="2000" b="1" dirty="0">
              <a:solidFill>
                <a:schemeClr val="bg1"/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500"/>
                            </p:stCondLst>
                            <p:childTnLst>
                              <p:par>
                                <p:cTn id="22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6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 smtClean="0"/>
          </a:p>
        </p:txBody>
      </p:sp>
      <p:pic>
        <p:nvPicPr>
          <p:cNvPr id="4" name="3 Marcador de contenido" descr="3cca18a6.gif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-5572196" y="4481832"/>
            <a:ext cx="142876" cy="71141"/>
          </a:xfrm>
          <a:effectLst>
            <a:softEdge rad="635000"/>
          </a:effectLst>
        </p:spPr>
      </p:pic>
      <p:pic>
        <p:nvPicPr>
          <p:cNvPr id="9" name="8 Imagen" descr="wedding-couple-kissing-street-happiness-1024x768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95877"/>
            <a:ext cx="9144000" cy="6978316"/>
          </a:xfrm>
          <a:prstGeom prst="cloud">
            <a:avLst/>
          </a:prstGeom>
        </p:spPr>
      </p:pic>
      <p:sp>
        <p:nvSpPr>
          <p:cNvPr id="10" name="9 CuadroTexto"/>
          <p:cNvSpPr txBox="1"/>
          <p:nvPr/>
        </p:nvSpPr>
        <p:spPr>
          <a:xfrm>
            <a:off x="2214546" y="5357826"/>
            <a:ext cx="399821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  <a:latin typeface="Harrington" pitchFamily="82" charset="0"/>
              </a:rPr>
              <a:t>Poema </a:t>
            </a:r>
            <a:r>
              <a:rPr lang="es-ES" dirty="0" smtClean="0">
                <a:solidFill>
                  <a:schemeClr val="bg1"/>
                </a:solidFill>
                <a:latin typeface="Harrington" pitchFamily="82" charset="0"/>
              </a:rPr>
              <a:t>                                                     </a:t>
            </a:r>
          </a:p>
          <a:p>
            <a:r>
              <a:rPr lang="es-ES" b="1" dirty="0" smtClean="0">
                <a:solidFill>
                  <a:schemeClr val="bg1"/>
                </a:solidFill>
                <a:latin typeface="Harrington" pitchFamily="82" charset="0"/>
              </a:rPr>
              <a:t>María Ofelia </a:t>
            </a:r>
            <a:r>
              <a:rPr lang="es-ES" b="1" dirty="0" err="1" smtClean="0">
                <a:solidFill>
                  <a:schemeClr val="bg1"/>
                </a:solidFill>
                <a:latin typeface="Harrington" pitchFamily="82" charset="0"/>
              </a:rPr>
              <a:t>Reimundo</a:t>
            </a:r>
            <a:endParaRPr lang="es-ES" dirty="0" smtClean="0">
              <a:solidFill>
                <a:schemeClr val="bg1"/>
              </a:solidFill>
              <a:latin typeface="Harrington" pitchFamily="82" charset="0"/>
            </a:endParaRPr>
          </a:p>
          <a:p>
            <a:endParaRPr lang="es-ES" dirty="0" smtClean="0">
              <a:solidFill>
                <a:schemeClr val="bg1"/>
              </a:solidFill>
              <a:latin typeface="Harrington" pitchFamily="82" charset="0"/>
            </a:endParaRPr>
          </a:p>
          <a:p>
            <a:endParaRPr lang="es-ES" dirty="0">
              <a:solidFill>
                <a:schemeClr val="bg1"/>
              </a:solidFill>
            </a:endParaRPr>
          </a:p>
        </p:txBody>
      </p:sp>
      <p:pic>
        <p:nvPicPr>
          <p:cNvPr id="11" name="Picture 2" descr="Rendered Image"/>
          <p:cNvPicPr>
            <a:picLocks noChangeAspect="1" noChangeArrowheads="1"/>
          </p:cNvPicPr>
          <p:nvPr/>
        </p:nvPicPr>
        <p:blipFill>
          <a:blip r:embed="rId5">
            <a:lum bright="40000" contrast="40000"/>
          </a:blip>
          <a:srcRect/>
          <a:stretch>
            <a:fillRect/>
          </a:stretch>
        </p:blipFill>
        <p:spPr bwMode="auto">
          <a:xfrm rot="20442448">
            <a:off x="6641265" y="5039148"/>
            <a:ext cx="2324100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357158" y="2143116"/>
            <a:ext cx="414337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El sabor de un beso, </a:t>
            </a:r>
          </a:p>
          <a:p>
            <a:r>
              <a:rPr lang="es-ES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está acompañado </a:t>
            </a:r>
          </a:p>
          <a:p>
            <a:r>
              <a:rPr lang="es-ES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 un sueño dorado… </a:t>
            </a:r>
          </a:p>
          <a:p>
            <a:r>
              <a:rPr lang="es-ES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 un cielo estrellado… </a:t>
            </a:r>
          </a:p>
          <a:p>
            <a:r>
              <a:rPr lang="es-ES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ese sabor no es fácil de definir, </a:t>
            </a:r>
          </a:p>
          <a:p>
            <a:r>
              <a:rPr lang="es-ES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ya que cada uno de distinta manera </a:t>
            </a:r>
          </a:p>
          <a:p>
            <a:r>
              <a:rPr lang="es-ES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lo puede sentir, pero nunca fingir. </a:t>
            </a:r>
          </a:p>
          <a:p>
            <a:r>
              <a:rPr lang="es-ES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Se que los hay fríos, tímidos, obligados, </a:t>
            </a:r>
          </a:p>
          <a:p>
            <a:r>
              <a:rPr lang="es-ES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sensuales, apasionados, pero todos </a:t>
            </a:r>
          </a:p>
          <a:p>
            <a:r>
              <a:rPr lang="es-ES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siempre serán recordados. </a:t>
            </a:r>
          </a:p>
          <a:p>
            <a:r>
              <a:rPr lang="es-ES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Trataré de poder escribir, </a:t>
            </a:r>
          </a:p>
          <a:p>
            <a:r>
              <a:rPr lang="es-ES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lo que mi alma desea decir, </a:t>
            </a:r>
          </a:p>
          <a:p>
            <a:r>
              <a:rPr lang="es-ES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se que me ha de costar mucho, 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4429124" y="428604"/>
            <a:ext cx="4653838" cy="67403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Pero sabes una cosa? </a:t>
            </a:r>
          </a:p>
          <a:p>
            <a:r>
              <a:rPr lang="es-ES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yo a mi corazón siempre lo escucho… </a:t>
            </a:r>
          </a:p>
          <a:p>
            <a:r>
              <a:rPr lang="es-ES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me basta apenas entornar los ojos, </a:t>
            </a:r>
          </a:p>
          <a:p>
            <a:r>
              <a:rPr lang="es-ES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para percibir el roce de tus labios, </a:t>
            </a:r>
          </a:p>
          <a:p>
            <a:r>
              <a:rPr lang="es-ES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envolviendo de sueños mis ensueños, </a:t>
            </a:r>
          </a:p>
          <a:p>
            <a:r>
              <a:rPr lang="es-ES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saber que solo tú eres mi dueño… </a:t>
            </a:r>
          </a:p>
          <a:p>
            <a:r>
              <a:rPr lang="es-ES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Siento como me llenas mi boca </a:t>
            </a:r>
          </a:p>
          <a:p>
            <a:r>
              <a:rPr lang="es-ES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con pétalos de azahar </a:t>
            </a:r>
          </a:p>
          <a:p>
            <a:r>
              <a:rPr lang="es-ES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¡dulce manjar para mi paladar! </a:t>
            </a:r>
          </a:p>
          <a:p>
            <a:r>
              <a:rPr lang="es-ES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¿como olvidar, si la entrega es total? </a:t>
            </a:r>
          </a:p>
          <a:p>
            <a:r>
              <a:rPr lang="es-ES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El destino de tu boca está en la mía, </a:t>
            </a:r>
          </a:p>
          <a:p>
            <a:r>
              <a:rPr lang="es-ES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es magia... es fantasía… </a:t>
            </a:r>
          </a:p>
          <a:p>
            <a:r>
              <a:rPr lang="es-ES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es paz…es armonía… </a:t>
            </a:r>
          </a:p>
          <a:p>
            <a:r>
              <a:rPr lang="es-ES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la más bella y deliciosa melodía </a:t>
            </a:r>
          </a:p>
          <a:p>
            <a:r>
              <a:rPr lang="es-ES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acompaña nuestras vidas. </a:t>
            </a:r>
          </a:p>
          <a:p>
            <a:r>
              <a:rPr lang="es-ES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Cuando tú me besas brotan en mis manos </a:t>
            </a:r>
          </a:p>
          <a:p>
            <a:r>
              <a:rPr lang="es-ES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rosas de verano </a:t>
            </a:r>
          </a:p>
          <a:p>
            <a:r>
              <a:rPr lang="es-ES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eso es lo bello y eso es lo humano. </a:t>
            </a:r>
          </a:p>
          <a:p>
            <a:r>
              <a:rPr lang="es-ES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 hay ni penas ni agravios, </a:t>
            </a:r>
          </a:p>
          <a:p>
            <a:r>
              <a:rPr lang="es-ES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por que un beso de amor siempre es sabio… </a:t>
            </a:r>
          </a:p>
          <a:p>
            <a:endParaRPr lang="es-ES" u="sng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r>
              <a:rPr lang="es-ES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Poema: María Ofelia </a:t>
            </a:r>
            <a:r>
              <a:rPr lang="es-ES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Reimundo</a:t>
            </a:r>
            <a:endParaRPr lang="es-ES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endParaRPr lang="es-ES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endParaRPr lang="es-ES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71472" y="642918"/>
            <a:ext cx="2241319" cy="13542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FFFFFF"/>
                </a:solidFill>
                <a:latin typeface="Harrington" pitchFamily="82" charset="0"/>
              </a:rPr>
              <a:t>El sabor </a:t>
            </a:r>
          </a:p>
          <a:p>
            <a:pPr algn="ctr"/>
            <a:r>
              <a:rPr lang="es-ES" sz="3200" b="1" dirty="0" smtClean="0">
                <a:solidFill>
                  <a:srgbClr val="FFFFFF"/>
                </a:solidFill>
                <a:latin typeface="Harrington" pitchFamily="82" charset="0"/>
              </a:rPr>
              <a:t>de un beso</a:t>
            </a:r>
            <a:r>
              <a:rPr lang="es-ES" sz="3200" dirty="0" smtClean="0">
                <a:solidFill>
                  <a:srgbClr val="FFFFFF"/>
                </a:solidFill>
                <a:latin typeface="Harrington" pitchFamily="82" charset="0"/>
              </a:rPr>
              <a:t> </a:t>
            </a:r>
          </a:p>
          <a:p>
            <a:pPr algn="ctr"/>
            <a:endParaRPr lang="es-ES" dirty="0">
              <a:solidFill>
                <a:srgbClr val="FFFFFF"/>
              </a:solidFill>
            </a:endParaRPr>
          </a:p>
        </p:txBody>
      </p:sp>
      <p:pic>
        <p:nvPicPr>
          <p:cNvPr id="27650" name="Picture 2" descr="http://fmbgyq.bay.livefilestore.com/y1pDSGQy9KnquFUq7PrUqTVeCapPnGvpVS_NCPPd5AxxbE4uCrFs3gPS-_g17MIJk-W_ti5YgUXoN3bLK3vbvYbJQ/325252D098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1643050"/>
            <a:ext cx="1619250" cy="3619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-EL SABOR DE UN BESO-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2">
      <a:majorFont>
        <a:latin typeface="Harrington"/>
        <a:ea typeface=""/>
        <a:cs typeface=""/>
      </a:majorFont>
      <a:minorFont>
        <a:latin typeface="Harringto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--EL SABOR DE UN BESO--</Template>
  <TotalTime>0</TotalTime>
  <Words>480</Words>
  <Application>Microsoft Office PowerPoint</Application>
  <PresentationFormat>Presentación en pantalla (4:3)</PresentationFormat>
  <Paragraphs>77</Paragraphs>
  <Slides>13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9" baseType="lpstr">
      <vt:lpstr>Arial</vt:lpstr>
      <vt:lpstr>Harrington</vt:lpstr>
      <vt:lpstr>Calibri</vt:lpstr>
      <vt:lpstr>Berlin Sans FB Demi</vt:lpstr>
      <vt:lpstr>--EL SABOR DE UN BESO--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2016-04-13T17:15:53Z</dcterms:created>
  <dcterms:modified xsi:type="dcterms:W3CDTF">2016-04-13T18:34:44Z</dcterms:modified>
</cp:coreProperties>
</file>