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7"/>
  </p:notesMasterIdLst>
  <p:sldIdLst>
    <p:sldId id="256" r:id="rId3"/>
    <p:sldId id="257" r:id="rId4"/>
    <p:sldId id="26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8" r:id="rId13"/>
    <p:sldId id="265" r:id="rId14"/>
    <p:sldId id="266" r:id="rId15"/>
    <p:sldId id="269" r:id="rId1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n4J+Dup3+78it7dAW2LHlw==" hashData="x246+HwXq86i1BgtqPfLoDKzxP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2E4E2C"/>
    <a:srgbClr val="2E4C3C"/>
    <a:srgbClr val="0AB6B6"/>
    <a:srgbClr val="08CAAA"/>
    <a:srgbClr val="00D2AA"/>
    <a:srgbClr val="4E5C48"/>
    <a:srgbClr val="575D47"/>
    <a:srgbClr val="60653F"/>
    <a:srgbClr val="663300"/>
    <a:srgbClr val="FF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4" d="100"/>
          <a:sy n="54" d="100"/>
        </p:scale>
        <p:origin x="-90" y="-10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6033FF-41B7-43CE-B1C2-BD29BF882788}" type="datetimeFigureOut">
              <a:rPr lang="es-ES" smtClean="0"/>
              <a:pPr/>
              <a:t>16/04/2016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A42135-1D3C-42D9-A808-434A27EE96E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A42135-1D3C-42D9-A808-434A27EE96EE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97E6E-FBAF-4BBE-ABA0-18908A7B6E62}" type="datetimeFigureOut">
              <a:rPr lang="es-ES" smtClean="0"/>
              <a:pPr/>
              <a:t>16/04/2016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A798C-7AA5-4756-BB9B-896A78F2EA0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97E6E-FBAF-4BBE-ABA0-18908A7B6E62}" type="datetimeFigureOut">
              <a:rPr lang="es-ES" smtClean="0"/>
              <a:pPr/>
              <a:t>16/04/2016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A798C-7AA5-4756-BB9B-896A78F2EA0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97E6E-FBAF-4BBE-ABA0-18908A7B6E62}" type="datetimeFigureOut">
              <a:rPr lang="es-ES" smtClean="0"/>
              <a:pPr/>
              <a:t>16/04/2016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A798C-7AA5-4756-BB9B-896A78F2EA0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97E6E-FBAF-4BBE-ABA0-18908A7B6E62}" type="datetimeFigureOut">
              <a:rPr lang="es-ES" smtClean="0"/>
              <a:pPr/>
              <a:t>16/04/2016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A798C-7AA5-4756-BB9B-896A78F2EA0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97E6E-FBAF-4BBE-ABA0-18908A7B6E62}" type="datetimeFigureOut">
              <a:rPr lang="es-ES" smtClean="0"/>
              <a:pPr/>
              <a:t>16/04/2016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A798C-7AA5-4756-BB9B-896A78F2EA0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97E6E-FBAF-4BBE-ABA0-18908A7B6E62}" type="datetimeFigureOut">
              <a:rPr lang="es-ES" smtClean="0"/>
              <a:pPr/>
              <a:t>16/04/2016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A798C-7AA5-4756-BB9B-896A78F2EA0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97E6E-FBAF-4BBE-ABA0-18908A7B6E62}" type="datetimeFigureOut">
              <a:rPr lang="es-ES" smtClean="0"/>
              <a:pPr/>
              <a:t>16/04/2016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A798C-7AA5-4756-BB9B-896A78F2EA0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97E6E-FBAF-4BBE-ABA0-18908A7B6E62}" type="datetimeFigureOut">
              <a:rPr lang="es-ES" smtClean="0"/>
              <a:pPr/>
              <a:t>16/04/2016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A798C-7AA5-4756-BB9B-896A78F2EA0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97E6E-FBAF-4BBE-ABA0-18908A7B6E62}" type="datetimeFigureOut">
              <a:rPr lang="es-ES" smtClean="0"/>
              <a:pPr/>
              <a:t>16/04/2016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A798C-7AA5-4756-BB9B-896A78F2EA0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97E6E-FBAF-4BBE-ABA0-18908A7B6E62}" type="datetimeFigureOut">
              <a:rPr lang="es-ES" smtClean="0"/>
              <a:pPr/>
              <a:t>16/04/2016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A798C-7AA5-4756-BB9B-896A78F2EA0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97E6E-FBAF-4BBE-ABA0-18908A7B6E62}" type="datetimeFigureOut">
              <a:rPr lang="es-ES" smtClean="0"/>
              <a:pPr/>
              <a:t>16/04/2016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A798C-7AA5-4756-BB9B-896A78F2EA0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Vivaldi" pitchFamily="66" charset="0"/>
              </a:defRPr>
            </a:lvl1pPr>
          </a:lstStyle>
          <a:p>
            <a:fld id="{40197E6E-FBAF-4BBE-ABA0-18908A7B6E62}" type="datetimeFigureOut">
              <a:rPr lang="es-ES" smtClean="0"/>
              <a:pPr/>
              <a:t>16/04/2016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Vivaldi" pitchFamily="66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Vivaldi" pitchFamily="66" charset="0"/>
              </a:defRPr>
            </a:lvl1pPr>
          </a:lstStyle>
          <a:p>
            <a:fld id="{B5EA798C-7AA5-4756-BB9B-896A78F2EA08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Vivaldi" pitchFamily="66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Vivaldi" pitchFamily="66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Vivaldi" pitchFamily="66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Vivaldi" pitchFamily="66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Vivaldi" pitchFamily="66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Vivaldi" pitchFamily="66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10" Type="http://schemas.openxmlformats.org/officeDocument/2006/relationships/image" Target="../media/image7.jpeg"/><Relationship Id="rId4" Type="http://schemas.openxmlformats.org/officeDocument/2006/relationships/image" Target="../media/image1.jpe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7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13.gif"/><Relationship Id="rId4" Type="http://schemas.openxmlformats.org/officeDocument/2006/relationships/image" Target="../media/image1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1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1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7" Type="http://schemas.openxmlformats.org/officeDocument/2006/relationships/image" Target="../media/image7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21.jpe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3.jpeg"/><Relationship Id="rId7" Type="http://schemas.openxmlformats.org/officeDocument/2006/relationships/image" Target="../media/image6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24.jpeg"/><Relationship Id="rId4" Type="http://schemas.openxmlformats.org/officeDocument/2006/relationships/image" Target="../media/image13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25.jpeg"/><Relationship Id="rId7" Type="http://schemas.openxmlformats.org/officeDocument/2006/relationships/image" Target="../media/image29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Relationship Id="rId9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13.gif"/><Relationship Id="rId7" Type="http://schemas.openxmlformats.org/officeDocument/2006/relationships/image" Target="../media/image6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gif"/><Relationship Id="rId5" Type="http://schemas.openxmlformats.org/officeDocument/2006/relationships/image" Target="../media/image27.jpeg"/><Relationship Id="rId4" Type="http://schemas.openxmlformats.org/officeDocument/2006/relationships/image" Target="../media/image31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34.jpeg"/><Relationship Id="rId7" Type="http://schemas.openxmlformats.org/officeDocument/2006/relationships/image" Target="../media/image6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29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eg"/><Relationship Id="rId3" Type="http://schemas.openxmlformats.org/officeDocument/2006/relationships/image" Target="../media/image38.jpeg"/><Relationship Id="rId7" Type="http://schemas.openxmlformats.org/officeDocument/2006/relationships/image" Target="../media/image40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eg"/><Relationship Id="rId5" Type="http://schemas.openxmlformats.org/officeDocument/2006/relationships/image" Target="../media/image39.jpeg"/><Relationship Id="rId10" Type="http://schemas.openxmlformats.org/officeDocument/2006/relationships/image" Target="../media/image7.jpeg"/><Relationship Id="rId4" Type="http://schemas.openxmlformats.org/officeDocument/2006/relationships/image" Target="../media/image11.jpeg"/><Relationship Id="rId9" Type="http://schemas.openxmlformats.org/officeDocument/2006/relationships/image" Target="../media/image6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42.png"/><Relationship Id="rId7" Type="http://schemas.openxmlformats.org/officeDocument/2006/relationships/image" Target="../media/image6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13" Type="http://schemas.openxmlformats.org/officeDocument/2006/relationships/image" Target="../media/image6.jpeg"/><Relationship Id="rId3" Type="http://schemas.openxmlformats.org/officeDocument/2006/relationships/image" Target="../media/image47.gif"/><Relationship Id="rId7" Type="http://schemas.openxmlformats.org/officeDocument/2006/relationships/image" Target="../media/image51.png"/><Relationship Id="rId12" Type="http://schemas.openxmlformats.org/officeDocument/2006/relationships/image" Target="../media/image56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png"/><Relationship Id="rId11" Type="http://schemas.openxmlformats.org/officeDocument/2006/relationships/image" Target="../media/image55.png"/><Relationship Id="rId5" Type="http://schemas.openxmlformats.org/officeDocument/2006/relationships/image" Target="../media/image49.png"/><Relationship Id="rId10" Type="http://schemas.openxmlformats.org/officeDocument/2006/relationships/image" Target="../media/image54.png"/><Relationship Id="rId4" Type="http://schemas.openxmlformats.org/officeDocument/2006/relationships/image" Target="../media/image48.png"/><Relationship Id="rId9" Type="http://schemas.openxmlformats.org/officeDocument/2006/relationships/image" Target="../media/image53.png"/><Relationship Id="rId14" Type="http://schemas.openxmlformats.org/officeDocument/2006/relationships/image" Target="../media/image7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13" Type="http://schemas.openxmlformats.org/officeDocument/2006/relationships/image" Target="../media/image62.png"/><Relationship Id="rId18" Type="http://schemas.openxmlformats.org/officeDocument/2006/relationships/image" Target="../media/image65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4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8.png"/><Relationship Id="rId11" Type="http://schemas.openxmlformats.org/officeDocument/2006/relationships/image" Target="../media/image61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3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7.png"/><Relationship Id="rId9" Type="http://schemas.openxmlformats.org/officeDocument/2006/relationships/image" Target="../media/image60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5221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D:\Nueva carpeta\PPS DE CREACION PROPIA - EXCLUSIVOS\- Desnúdate mujer\Imágenes\!cid_EEDDBB1F-EB69-427E-BF9D-A1A9FBF1A91F.gif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350" y="-14288"/>
            <a:ext cx="9156700" cy="6888163"/>
          </a:xfrm>
          <a:prstGeom prst="rect">
            <a:avLst/>
          </a:prstGeom>
          <a:noFill/>
        </p:spPr>
      </p:pic>
      <p:pic>
        <p:nvPicPr>
          <p:cNvPr id="10" name="Picture 14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99592" y="5733256"/>
            <a:ext cx="2714625" cy="476250"/>
          </a:xfrm>
          <a:prstGeom prst="rect">
            <a:avLst/>
          </a:prstGeom>
          <a:noFill/>
        </p:spPr>
      </p:pic>
      <p:pic>
        <p:nvPicPr>
          <p:cNvPr id="9" name="Picture 12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07904" y="5301208"/>
            <a:ext cx="2000250" cy="781051"/>
          </a:xfrm>
          <a:prstGeom prst="rect">
            <a:avLst/>
          </a:prstGeom>
          <a:noFill/>
        </p:spPr>
      </p:pic>
      <p:pic>
        <p:nvPicPr>
          <p:cNvPr id="8" name="Picture 10" descr="Rendered Imag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059832" y="4653136"/>
            <a:ext cx="3190875" cy="657226"/>
          </a:xfrm>
          <a:prstGeom prst="rect">
            <a:avLst/>
          </a:prstGeom>
          <a:noFill/>
        </p:spPr>
      </p:pic>
      <p:sp>
        <p:nvSpPr>
          <p:cNvPr id="13" name="12 Triángulo isósceles"/>
          <p:cNvSpPr/>
          <p:nvPr/>
        </p:nvSpPr>
        <p:spPr>
          <a:xfrm rot="5400000" flipV="1">
            <a:off x="3429000" y="1143000"/>
            <a:ext cx="6858000" cy="4572000"/>
          </a:xfrm>
          <a:prstGeom prst="triangle">
            <a:avLst/>
          </a:prstGeom>
          <a:blipFill>
            <a:blip r:embed="rId8" cstate="print"/>
            <a:stretch>
              <a:fillRect/>
            </a:stretch>
          </a:blipFill>
          <a:ln w="127000" cap="rnd">
            <a:solidFill>
              <a:schemeClr val="bg2">
                <a:lumMod val="25000"/>
              </a:schemeClr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 rot="5400000">
            <a:off x="-1153852" y="1153852"/>
            <a:ext cx="6858000" cy="4550296"/>
          </a:xfrm>
          <a:prstGeom prst="triangle">
            <a:avLst/>
          </a:prstGeom>
          <a:blipFill>
            <a:blip r:embed="rId8" cstate="print"/>
            <a:stretch>
              <a:fillRect/>
            </a:stretch>
          </a:blipFill>
          <a:ln w="127000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>
            <a:off x="0" y="3429000"/>
            <a:ext cx="9144000" cy="3429000"/>
          </a:xfrm>
          <a:prstGeom prst="triangle">
            <a:avLst/>
          </a:prstGeom>
          <a:blipFill>
            <a:blip r:embed="rId8" cstate="print"/>
            <a:stretch>
              <a:fillRect/>
            </a:stretch>
          </a:blipFill>
          <a:ln w="127000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flipV="1">
            <a:off x="0" y="0"/>
            <a:ext cx="9144000" cy="3429000"/>
          </a:xfrm>
          <a:prstGeom prst="triangle">
            <a:avLst>
              <a:gd name="adj" fmla="val 50000"/>
            </a:avLst>
          </a:prstGeom>
          <a:blipFill>
            <a:blip r:embed="rId8" cstate="print"/>
            <a:stretch>
              <a:fillRect/>
            </a:stretch>
          </a:blipFill>
          <a:ln w="127000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blipFill>
                <a:blip r:embed="rId10"/>
                <a:stretch>
                  <a:fillRect/>
                </a:stretch>
              </a:blipFill>
            </a:endParaRPr>
          </a:p>
        </p:txBody>
      </p:sp>
    </p:spTree>
  </p:cSld>
  <p:clrMapOvr>
    <a:masterClrMapping/>
  </p:clrMapOvr>
  <p:transition spd="slow" advClick="0" advTm="17781">
    <p:sndAc>
      <p:stSnd>
        <p:snd r:embed="rId3" name="♥OMAR AKRAM -  Dancing with the wind♥ -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7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4" dur="5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65" presetID="1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5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15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3" grpId="2" animBg="1"/>
      <p:bldP spid="12" grpId="0" animBg="1"/>
      <p:bldP spid="12" grpId="1" animBg="1"/>
      <p:bldP spid="12" grpId="2" animBg="1"/>
      <p:bldP spid="6" grpId="0" animBg="1"/>
      <p:bldP spid="6" grpId="1" animBg="1"/>
      <p:bldP spid="6" grpId="2" animBg="1"/>
      <p:bldP spid="11" grpId="0" animBg="1"/>
      <p:bldP spid="11" grpId="1" animBg="1"/>
      <p:bldP spid="11" grpId="2" animBg="1"/>
      <p:bldP spid="1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 descr="D:\Nueva carpeta\PPS DE CREACION PROPIA - EXCLUSIVOS\- Desnúdate mujer\Imágenes\6 - les-74-van-jeannie.larg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-12700"/>
            <a:ext cx="9156700" cy="68707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707904" y="4077072"/>
            <a:ext cx="2476960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>
                <a:solidFill>
                  <a:srgbClr val="FF0000"/>
                </a:solidFill>
                <a:latin typeface="Vivaldi" pitchFamily="66" charset="0"/>
              </a:rPr>
              <a:t>Desnúdate mujer</a:t>
            </a:r>
          </a:p>
          <a:p>
            <a:r>
              <a:rPr lang="es-ES" sz="3200" b="1" dirty="0" smtClean="0">
                <a:solidFill>
                  <a:srgbClr val="FF0000"/>
                </a:solidFill>
                <a:latin typeface="Vivaldi" pitchFamily="66" charset="0"/>
              </a:rPr>
              <a:t>sin quitarte la ropa</a:t>
            </a:r>
            <a:endParaRPr lang="es-ES" sz="3200" b="1" dirty="0">
              <a:solidFill>
                <a:srgbClr val="FF0000"/>
              </a:solidFill>
              <a:latin typeface="Vivaldi" pitchFamily="66" charset="0"/>
            </a:endParaRPr>
          </a:p>
        </p:txBody>
      </p:sp>
      <p:pic>
        <p:nvPicPr>
          <p:cNvPr id="12291" name="Picture 3" descr="D:\Nueva carpeta\PPS DE CREACION PROPIA - EXCLUSIVOS\- Desnúdate mujer\Imágenes\368b393e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 rot="20078487">
            <a:off x="332341" y="4775876"/>
            <a:ext cx="132187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 err="1" smtClean="0">
                <a:solidFill>
                  <a:schemeClr val="bg1">
                    <a:lumMod val="50000"/>
                  </a:schemeClr>
                </a:solidFill>
                <a:latin typeface="Vivaldi" pitchFamily="66" charset="0"/>
              </a:rPr>
              <a:t>Pps</a:t>
            </a:r>
            <a:r>
              <a:rPr lang="es-ES" sz="1600" b="1" dirty="0" smtClean="0">
                <a:solidFill>
                  <a:schemeClr val="bg1">
                    <a:lumMod val="50000"/>
                  </a:schemeClr>
                </a:solidFill>
                <a:latin typeface="Vivaldi" pitchFamily="66" charset="0"/>
              </a:rPr>
              <a:t> Margarita</a:t>
            </a:r>
            <a:endParaRPr lang="es-ES" sz="1600" b="1" dirty="0">
              <a:solidFill>
                <a:schemeClr val="bg1">
                  <a:lumMod val="50000"/>
                </a:schemeClr>
              </a:solidFill>
              <a:latin typeface="Vivaldi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323528" y="476672"/>
            <a:ext cx="2781531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>
                <a:solidFill>
                  <a:schemeClr val="bg1"/>
                </a:solidFill>
                <a:effectLst>
                  <a:glow rad="63500">
                    <a:schemeClr val="tx1">
                      <a:alpha val="40000"/>
                    </a:schemeClr>
                  </a:glow>
                </a:effectLst>
                <a:latin typeface="Vivaldi" pitchFamily="66" charset="0"/>
              </a:rPr>
              <a:t>Arrójale a la luna</a:t>
            </a:r>
          </a:p>
          <a:p>
            <a:r>
              <a:rPr lang="es-ES" sz="3200" b="1" dirty="0" smtClean="0">
                <a:solidFill>
                  <a:schemeClr val="bg1"/>
                </a:solidFill>
                <a:effectLst>
                  <a:glow rad="63500">
                    <a:schemeClr val="tx1">
                      <a:alpha val="40000"/>
                    </a:schemeClr>
                  </a:glow>
                </a:effectLst>
                <a:latin typeface="Vivaldi" pitchFamily="66" charset="0"/>
              </a:rPr>
              <a:t>ese vestido de orgullo.</a:t>
            </a:r>
            <a:endParaRPr lang="es-ES" sz="3200" b="1" dirty="0">
              <a:solidFill>
                <a:schemeClr val="bg1"/>
              </a:solidFill>
              <a:effectLst>
                <a:glow rad="63500">
                  <a:schemeClr val="tx1">
                    <a:alpha val="40000"/>
                  </a:schemeClr>
                </a:glow>
              </a:effectLst>
              <a:latin typeface="Vivaldi" pitchFamily="66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blipFill>
                <a:blip r:embed="rId5"/>
                <a:stretch>
                  <a:fillRect/>
                </a:stretch>
              </a:blipFill>
            </a:endParaRPr>
          </a:p>
        </p:txBody>
      </p:sp>
    </p:spTree>
  </p:cSld>
  <p:clrMapOvr>
    <a:masterClrMapping/>
  </p:clrMapOvr>
  <p:transition spd="slow" advClick="0" advTm="1806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xit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5000"/>
                                        <p:tgtEl>
                                          <p:spTgt spid="122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55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3" grpId="0"/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Nueva carpeta\PPS DE CREACION PROPIA - EXCLUSIVOS\- Desnúdate mujer\Imágenes\Recovered_JPEG_4301+pomponeslil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686435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899592" y="620688"/>
            <a:ext cx="236635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623A92"/>
                  </a:glow>
                </a:effectLst>
                <a:latin typeface="Vivaldi" pitchFamily="66" charset="0"/>
              </a:rPr>
              <a:t>Quítate la blusa</a:t>
            </a:r>
          </a:p>
          <a:p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623A92"/>
                  </a:glow>
                </a:effectLst>
                <a:latin typeface="Vivaldi" pitchFamily="66" charset="0"/>
              </a:rPr>
              <a:t>de esa mujer dura</a:t>
            </a:r>
            <a:endParaRPr lang="es-ES" sz="3200" b="1" dirty="0">
              <a:blipFill>
                <a:blip r:embed="rId3"/>
                <a:stretch>
                  <a:fillRect/>
                </a:stretch>
              </a:blipFill>
              <a:effectLst>
                <a:glow rad="63500">
                  <a:srgbClr val="623A92"/>
                </a:glow>
              </a:effectLst>
              <a:latin typeface="Vivaldi" pitchFamily="66" charset="0"/>
            </a:endParaRPr>
          </a:p>
        </p:txBody>
      </p:sp>
      <p:pic>
        <p:nvPicPr>
          <p:cNvPr id="2051" name="Picture 3" descr="D:\Nueva carpeta\PPS DE CREACION PROPIA - EXCLUSIVOS\- Desnúdate mujer\Imágenes\Imagen3.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350" y="0"/>
            <a:ext cx="9150350" cy="6857999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619672" y="5373216"/>
            <a:ext cx="36004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blipFill>
                  <a:blip r:embed="rId5"/>
                  <a:stretch>
                    <a:fillRect/>
                  </a:stretch>
                </a:blipFill>
                <a:latin typeface="Vivaldi" pitchFamily="66" charset="0"/>
              </a:rPr>
              <a:t>Y mírame a los ojos</a:t>
            </a:r>
          </a:p>
          <a:p>
            <a:r>
              <a:rPr lang="es-ES" sz="3200" b="1" dirty="0" smtClean="0">
                <a:blipFill>
                  <a:blip r:embed="rId5"/>
                  <a:stretch>
                    <a:fillRect/>
                  </a:stretch>
                </a:blipFill>
                <a:latin typeface="Vivaldi" pitchFamily="66" charset="0"/>
              </a:rPr>
              <a:t>Con tu alma </a:t>
            </a:r>
            <a:r>
              <a:rPr lang="es-ES" sz="3200" b="1" dirty="0" smtClean="0">
                <a:blipFill>
                  <a:blip r:embed="rId5"/>
                  <a:stretch>
                    <a:fillRect/>
                  </a:stretch>
                </a:blipFill>
                <a:latin typeface="Vivaldi" pitchFamily="66" charset="0"/>
              </a:rPr>
              <a:t>¡ ya </a:t>
            </a:r>
            <a:r>
              <a:rPr lang="es-ES" sz="3200" b="1" dirty="0" smtClean="0">
                <a:blipFill>
                  <a:blip r:embed="rId5"/>
                  <a:stretch>
                    <a:fillRect/>
                  </a:stretch>
                </a:blipFill>
                <a:latin typeface="Vivaldi" pitchFamily="66" charset="0"/>
              </a:rPr>
              <a:t>desnuda!</a:t>
            </a:r>
            <a:endParaRPr lang="es-ES" sz="3200" b="1" dirty="0">
              <a:blipFill>
                <a:blip r:embed="rId5"/>
                <a:stretch>
                  <a:fillRect/>
                </a:stretch>
              </a:blipFill>
              <a:latin typeface="Vivaldi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blipFill>
                <a:blip r:embed="rId7"/>
                <a:stretch>
                  <a:fillRect/>
                </a:stretch>
              </a:blipFill>
            </a:endParaRPr>
          </a:p>
        </p:txBody>
      </p:sp>
    </p:spTree>
  </p:cSld>
  <p:clrMapOvr>
    <a:masterClrMapping/>
  </p:clrMapOvr>
  <p:transition spd="slow" advClick="0" advTm="2134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5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9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5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Nueva carpeta\PPS DE CREACION PROPIA - EXCLUSIVOS\- Desnúdate mujer\Imágenes\6 - 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4288" y="-6350"/>
            <a:ext cx="9174163" cy="6870700"/>
          </a:xfrm>
          <a:prstGeom prst="rect">
            <a:avLst/>
          </a:prstGeom>
          <a:noFill/>
        </p:spPr>
      </p:pic>
      <p:pic>
        <p:nvPicPr>
          <p:cNvPr id="3074" name="Picture 2" descr="D:\Nueva carpeta\PPS DE CREACION PROPIA - EXCLUSIVOS\- Desnúdate mujer\Imágenes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3205" y="0"/>
            <a:ext cx="9157205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148064" y="2564904"/>
            <a:ext cx="302358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131A04"/>
                  </a:glow>
                </a:effectLst>
                <a:latin typeface="Vivaldi" pitchFamily="66" charset="0"/>
              </a:rPr>
              <a:t>Métete en mi cuerpo</a:t>
            </a:r>
          </a:p>
          <a:p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131A04"/>
                  </a:glow>
                </a:effectLst>
                <a:latin typeface="Vivaldi" pitchFamily="66" charset="0"/>
              </a:rPr>
              <a:t>entrando por mi aliento</a:t>
            </a:r>
            <a:endParaRPr lang="es-ES" sz="3200" b="1" dirty="0">
              <a:blipFill>
                <a:blip r:embed="rId3"/>
                <a:stretch>
                  <a:fillRect/>
                </a:stretch>
              </a:blipFill>
              <a:effectLst>
                <a:glow rad="63500">
                  <a:srgbClr val="131A04"/>
                </a:glow>
              </a:effectLst>
              <a:latin typeface="Vivaldi" pitchFamily="66" charset="0"/>
            </a:endParaRPr>
          </a:p>
        </p:txBody>
      </p:sp>
      <p:pic>
        <p:nvPicPr>
          <p:cNvPr id="3075" name="Picture 3" descr="D:\Nueva carpeta\PPS DE CREACION PROPIA - EXCLUSIVOS\- Desnúdate mujer\Imágenes\Recovered_JPEG Digital Camera_550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339752" y="5445224"/>
            <a:ext cx="34275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rgbClr val="3A1D00"/>
                </a:solidFill>
                <a:effectLst>
                  <a:glow rad="63500">
                    <a:schemeClr val="bg1">
                      <a:lumMod val="65000"/>
                    </a:schemeClr>
                  </a:glow>
                </a:effectLst>
                <a:latin typeface="Vivaldi" pitchFamily="66" charset="0"/>
              </a:rPr>
              <a:t>Que respira ya, tu aroma</a:t>
            </a:r>
            <a:endParaRPr lang="es-ES" sz="3200" b="1" dirty="0">
              <a:solidFill>
                <a:srgbClr val="3A1D00"/>
              </a:solidFill>
              <a:effectLst>
                <a:glow rad="63500">
                  <a:schemeClr val="bg1">
                    <a:lumMod val="65000"/>
                  </a:schemeClr>
                </a:glow>
              </a:effectLst>
              <a:latin typeface="Vivaldi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blipFill>
                <a:blip r:embed="rId6"/>
                <a:stretch>
                  <a:fillRect/>
                </a:stretch>
              </a:blipFill>
            </a:endParaRPr>
          </a:p>
        </p:txBody>
      </p:sp>
    </p:spTree>
  </p:cSld>
  <p:clrMapOvr>
    <a:masterClrMapping/>
  </p:clrMapOvr>
  <p:transition spd="slow" advClick="0" advTm="2037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F316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174CA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1E62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4A85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50" name="Picture 2" descr="D:\Nueva carpeta\PPS DE CREACION PROPIA - EXCLUSIVOS\- Desnúdate mujer\Imágenes\1939728_654475794618470_7461085448878080617_o+D-1W_bkW_mu6FgCFD1tLdGDHzkQ@500x6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686435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211960" y="5229200"/>
            <a:ext cx="3042821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Viaja entre mis venas</a:t>
            </a:r>
          </a:p>
          <a:p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corre por mi sangre</a:t>
            </a:r>
            <a:endParaRPr lang="es-ES" sz="3200" b="1" dirty="0">
              <a:blipFill>
                <a:blip r:embed="rId3"/>
                <a:stretch>
                  <a:fillRect/>
                </a:stretch>
              </a:blipFill>
              <a:latin typeface="Vivaldi" pitchFamily="66" charset="0"/>
            </a:endParaRPr>
          </a:p>
        </p:txBody>
      </p:sp>
      <p:pic>
        <p:nvPicPr>
          <p:cNvPr id="2051" name="Picture 3" descr="D:\Nueva carpeta\PPS DE CREACION PROPIA - EXCLUSIVOS\- Desnúdate mujer\Imágenes\rinoplastia-hombre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2700" y="0"/>
            <a:ext cx="91567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79512" y="4941168"/>
            <a:ext cx="256993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Mira por mis ojos</a:t>
            </a:r>
          </a:p>
          <a:p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y grita por mi boca</a:t>
            </a:r>
            <a:endParaRPr lang="es-ES" sz="3200" b="1" dirty="0">
              <a:blipFill>
                <a:blip r:embed="rId3"/>
                <a:stretch>
                  <a:fillRect/>
                </a:stretch>
              </a:blipFill>
              <a:latin typeface="Vivaldi" pitchFamily="66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blipFill>
                <a:blip r:embed="rId6"/>
                <a:stretch>
                  <a:fillRect/>
                </a:stretch>
              </a:blipFill>
            </a:endParaRPr>
          </a:p>
        </p:txBody>
      </p:sp>
    </p:spTree>
  </p:cSld>
  <p:clrMapOvr>
    <a:masterClrMapping/>
  </p:clrMapOvr>
  <p:transition spd="slow" advClick="0" advTm="2295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2" grpId="0"/>
      <p:bldP spid="3" grpId="0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Nueva carpeta\PPS DE CREACION PROPIA - EXCLUSIVOS\- Desnúdate mujer\Imágenes\11JRy-3nM-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827584" y="620688"/>
            <a:ext cx="297068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>
                <a:blipFill>
                  <a:blip r:embed="rId4"/>
                  <a:stretch>
                    <a:fillRect/>
                  </a:stretch>
                </a:blipFill>
                <a:latin typeface="Vivaldi" pitchFamily="66" charset="0"/>
              </a:rPr>
              <a:t>Solo sabe tu nombre</a:t>
            </a:r>
          </a:p>
          <a:p>
            <a:r>
              <a:rPr lang="es-ES" sz="3200" b="1" dirty="0" smtClean="0">
                <a:blipFill>
                  <a:blip r:embed="rId4"/>
                  <a:stretch>
                    <a:fillRect/>
                  </a:stretch>
                </a:blipFill>
                <a:latin typeface="Vivaldi" pitchFamily="66" charset="0"/>
              </a:rPr>
              <a:t>grabado como en roca.</a:t>
            </a:r>
            <a:endParaRPr lang="es-ES" sz="3200" b="1" dirty="0">
              <a:blipFill>
                <a:blip r:embed="rId4"/>
                <a:stretch>
                  <a:fillRect/>
                </a:stretch>
              </a:blipFill>
              <a:latin typeface="Vivaldi" pitchFamily="66" charset="0"/>
            </a:endParaRPr>
          </a:p>
        </p:txBody>
      </p:sp>
      <p:sp>
        <p:nvSpPr>
          <p:cNvPr id="4" name="3 Rombo"/>
          <p:cNvSpPr/>
          <p:nvPr/>
        </p:nvSpPr>
        <p:spPr>
          <a:xfrm>
            <a:off x="0" y="0"/>
            <a:ext cx="3131840" cy="6858000"/>
          </a:xfrm>
          <a:prstGeom prst="diamond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2987824" y="0"/>
            <a:ext cx="3168352" cy="6858000"/>
          </a:xfrm>
          <a:prstGeom prst="diamond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6156176" y="0"/>
            <a:ext cx="2987824" cy="6858000"/>
          </a:xfrm>
          <a:prstGeom prst="diamond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1475656" y="3429000"/>
            <a:ext cx="3168352" cy="3429000"/>
          </a:xfrm>
          <a:prstGeom prst="triangl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>
            <a:off x="4572000" y="3429000"/>
            <a:ext cx="3168352" cy="3429000"/>
          </a:xfrm>
          <a:prstGeom prst="triangl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flipV="1">
            <a:off x="1547664" y="0"/>
            <a:ext cx="3024336" cy="3429000"/>
          </a:xfrm>
          <a:prstGeom prst="triangl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flipV="1">
            <a:off x="4572000" y="0"/>
            <a:ext cx="3168352" cy="3429000"/>
          </a:xfrm>
          <a:prstGeom prst="triangl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0" y="3429000"/>
            <a:ext cx="1691680" cy="3429000"/>
          </a:xfrm>
          <a:prstGeom prst="rtTriangl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7596336" y="3429000"/>
            <a:ext cx="1547664" cy="3429000"/>
          </a:xfrm>
          <a:prstGeom prst="rtTriangl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V="1">
            <a:off x="0" y="0"/>
            <a:ext cx="1619672" cy="3429000"/>
          </a:xfrm>
          <a:prstGeom prst="rtTriangl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 flipV="1">
            <a:off x="7596336" y="0"/>
            <a:ext cx="1547664" cy="3429000"/>
          </a:xfrm>
          <a:prstGeom prst="rtTriangl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blipFill>
                <a:blip r:embed="rId7"/>
                <a:stretch>
                  <a:fillRect/>
                </a:stretch>
              </a:blipFill>
            </a:endParaRPr>
          </a:p>
        </p:txBody>
      </p:sp>
    </p:spTree>
  </p:cSld>
  <p:clrMapOvr>
    <a:masterClrMapping/>
  </p:clrMapOvr>
  <p:transition spd="slow" advClick="0" advTm="1243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8" presetClass="exit" presetSubtype="3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8" presetClass="exit" presetSubtype="3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8" presetClass="exit" presetSubtype="3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39" presetClass="entr" presetSubtype="0" ac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3" presetClass="entr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2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E5C4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D:\Nueva carpeta\PPS DE CREACION PROPIA - EXCLUSIVOS\- Desnúdate mujer\Imágenes\11 - 68964BLANC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098" name="Picture 2" descr="D:\Nueva carpeta\PPS DE CREACION PROPIA - EXCLUSIVOS\- Desnúdate mujer\Imágenes\6896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686435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499992" y="1052736"/>
            <a:ext cx="314220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rgbClr val="79885E"/>
                  </a:glow>
                </a:effectLst>
                <a:latin typeface="Vivaldi" pitchFamily="66" charset="0"/>
              </a:rPr>
              <a:t>Siente, lo que provoca</a:t>
            </a:r>
            <a:endParaRPr lang="es-ES" sz="3200" b="1" dirty="0">
              <a:blipFill>
                <a:blip r:embed="rId4"/>
                <a:stretch>
                  <a:fillRect/>
                </a:stretch>
              </a:blipFill>
              <a:effectLst>
                <a:glow rad="63500">
                  <a:srgbClr val="79885E"/>
                </a:glow>
              </a:effectLst>
              <a:latin typeface="Vivaldi" pitchFamily="66" charset="0"/>
            </a:endParaRPr>
          </a:p>
        </p:txBody>
      </p:sp>
      <p:pic>
        <p:nvPicPr>
          <p:cNvPr id="4099" name="Picture 3" descr="D:\Nueva carpeta\PPS DE CREACION PROPIA - EXCLUSIVOS\- Desnúdate mujer\Imágenes\WPKUSK4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67544" y="1052736"/>
            <a:ext cx="216024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blipFill>
                  <a:blip r:embed="rId6"/>
                  <a:stretch>
                    <a:fillRect/>
                  </a:stretch>
                </a:blipFill>
                <a:latin typeface="Vivaldi" pitchFamily="66" charset="0"/>
              </a:rPr>
              <a:t>Estrellas que se prenden</a:t>
            </a:r>
            <a:endParaRPr lang="es-ES" sz="3200" b="1" dirty="0">
              <a:blipFill>
                <a:blip r:embed="rId6"/>
                <a:stretch>
                  <a:fillRect/>
                </a:stretch>
              </a:blipFill>
              <a:latin typeface="Vivaldi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blipFill>
                <a:blip r:embed="rId8"/>
                <a:stretch>
                  <a:fillRect/>
                </a:stretch>
              </a:blipFill>
            </a:endParaRPr>
          </a:p>
        </p:txBody>
      </p:sp>
    </p:spTree>
  </p:cSld>
  <p:clrMapOvr>
    <a:masterClrMapping/>
  </p:clrMapOvr>
  <p:transition spd="slow" advClick="0" advTm="1873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4000" decel="100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4000" decel="100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decel="100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decel="100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0" presetClass="exit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decel="100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decel="100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AB6B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D:\Nueva carpeta\PPS DE CREACION PROPIA - EXCLUSIVOS\- Desnúdate mujer\Imágenes\13 - pimagcentral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6" name="Picture 4" descr="D:\Nueva carpeta\PPS DE CREACION PROPIA - EXCLUSIVOS\- Desnúdate mujer\Imágenes\13 - pimagcentral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7" name="Picture 5" descr="D:\Nueva carpeta\PPS DE CREACION PROPIA - EXCLUSIVOS\- Desnúdate mujer\Imágenes\13 - pimagcentral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" name="9 CuadroTexto"/>
          <p:cNvSpPr txBox="1"/>
          <p:nvPr/>
        </p:nvSpPr>
        <p:spPr>
          <a:xfrm rot="20571048">
            <a:off x="792672" y="5455645"/>
            <a:ext cx="134975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 err="1" smtClean="0">
                <a:solidFill>
                  <a:schemeClr val="bg1">
                    <a:lumMod val="75000"/>
                  </a:schemeClr>
                </a:solidFill>
                <a:latin typeface="Vivaldi" pitchFamily="66" charset="0"/>
              </a:rPr>
              <a:t>Pps</a:t>
            </a:r>
            <a:r>
              <a:rPr lang="es-ES" sz="1600" b="1" dirty="0" smtClean="0">
                <a:solidFill>
                  <a:schemeClr val="bg1">
                    <a:lumMod val="75000"/>
                  </a:schemeClr>
                </a:solidFill>
                <a:latin typeface="Vivaldi" pitchFamily="66" charset="0"/>
              </a:rPr>
              <a:t> Margarita</a:t>
            </a:r>
            <a:endParaRPr lang="es-ES" sz="1600" b="1" dirty="0">
              <a:solidFill>
                <a:schemeClr val="bg1">
                  <a:lumMod val="75000"/>
                </a:schemeClr>
              </a:solidFill>
              <a:latin typeface="Vivaldi" pitchFamily="66" charset="0"/>
            </a:endParaRPr>
          </a:p>
        </p:txBody>
      </p:sp>
      <p:pic>
        <p:nvPicPr>
          <p:cNvPr id="5125" name="Picture 5" descr="D:\Nueva carpeta\PPS DE CREACION PROPIA - EXCLUSIVOS\- Desnúdate mujer\Imágenes\13 - pimagcentral5+09051501295433423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63662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923928" y="2492896"/>
            <a:ext cx="232788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>
                <a:blipFill>
                  <a:blip r:embed="rId5"/>
                  <a:stretch>
                    <a:fillRect/>
                  </a:stretch>
                </a:blipFill>
                <a:latin typeface="Vivaldi" pitchFamily="66" charset="0"/>
              </a:rPr>
              <a:t>Luna que sonríe</a:t>
            </a:r>
            <a:endParaRPr lang="es-ES" sz="3200" b="1" dirty="0">
              <a:blipFill>
                <a:blip r:embed="rId5"/>
                <a:stretch>
                  <a:fillRect/>
                </a:stretch>
              </a:blipFill>
              <a:latin typeface="Vivaldi" pitchFamily="66" charset="0"/>
            </a:endParaRPr>
          </a:p>
        </p:txBody>
      </p:sp>
      <p:pic>
        <p:nvPicPr>
          <p:cNvPr id="5123" name="Picture 3" descr="D:\Nueva carpeta\PPS DE CREACION PROPIA - EXCLUSIVOS\- Desnúdate mujer\Imágenes\golden_05+chin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-6350"/>
            <a:ext cx="9150350" cy="6864349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779912" y="476672"/>
            <a:ext cx="302839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>
                <a:blipFill>
                  <a:blip r:embed="rId7"/>
                  <a:stretch>
                    <a:fillRect/>
                  </a:stretch>
                </a:blipFill>
                <a:latin typeface="Vivaldi" pitchFamily="66" charset="0"/>
              </a:rPr>
              <a:t>Sol que te deslumbra</a:t>
            </a:r>
            <a:endParaRPr lang="es-ES" sz="3200" b="1" dirty="0">
              <a:blipFill>
                <a:blip r:embed="rId7"/>
                <a:stretch>
                  <a:fillRect/>
                </a:stretch>
              </a:blipFill>
              <a:latin typeface="Vivaldi" pitchFamily="66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blipFill>
                <a:blip r:embed="rId9"/>
                <a:stretch>
                  <a:fillRect/>
                </a:stretch>
              </a:blipFill>
            </a:endParaRPr>
          </a:p>
        </p:txBody>
      </p:sp>
    </p:spTree>
    <p:custDataLst>
      <p:tags r:id="rId1"/>
    </p:custDataLst>
  </p:cSld>
  <p:clrMapOvr>
    <a:masterClrMapping/>
  </p:clrMapOvr>
  <p:transition spd="slow" advClick="0" advTm="1748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7" presetClass="exit" presetSubtype="8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7" presetClass="entr" presetSubtype="2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1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Nueva carpeta\PPS DE CREACION PROPIA - EXCLUSIVOS\- Desnúdate mujer\Imágenes\noruega-solmedianoche-001+oG5DwRX3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683568" y="1196752"/>
            <a:ext cx="268535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Sonrisas del ocaso</a:t>
            </a:r>
            <a:endParaRPr lang="es-ES" sz="3200" b="1" dirty="0">
              <a:blipFill>
                <a:blip r:embed="rId3"/>
                <a:stretch>
                  <a:fillRect/>
                </a:stretch>
              </a:blipFill>
              <a:latin typeface="Vivaldi" pitchFamily="66" charset="0"/>
            </a:endParaRPr>
          </a:p>
        </p:txBody>
      </p:sp>
      <p:pic>
        <p:nvPicPr>
          <p:cNvPr id="1028" name="Picture 4" descr="D:\Nueva carpeta\PPS DE CREACION PROPIA - EXCLUSIVOS\- Desnúdate mujer\Imágenes\16 - maxresdefault (1)+c2e0283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707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563888" y="1340768"/>
            <a:ext cx="250581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>
                <a:blipFill>
                  <a:blip r:embed="rId5"/>
                  <a:stretch>
                    <a:fillRect/>
                  </a:stretch>
                </a:blipFill>
                <a:latin typeface="Vivaldi" pitchFamily="66" charset="0"/>
              </a:rPr>
              <a:t>Guiños de luceros</a:t>
            </a:r>
            <a:endParaRPr lang="es-ES" sz="3200" b="1" dirty="0">
              <a:blipFill>
                <a:blip r:embed="rId5"/>
                <a:stretch>
                  <a:fillRect/>
                </a:stretch>
              </a:blipFill>
              <a:latin typeface="Vivaldi" pitchFamily="66" charset="0"/>
            </a:endParaRPr>
          </a:p>
        </p:txBody>
      </p:sp>
      <p:pic>
        <p:nvPicPr>
          <p:cNvPr id="7" name="Picture 28" descr="D:\Nueva carpeta\Mis Imágenes\estrellas\AESTRELLITAS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82206" y="1059086"/>
            <a:ext cx="304800" cy="304800"/>
          </a:xfrm>
          <a:prstGeom prst="rect">
            <a:avLst/>
          </a:prstGeom>
          <a:noFill/>
        </p:spPr>
      </p:pic>
      <p:pic>
        <p:nvPicPr>
          <p:cNvPr id="8" name="Picture 29" descr="D:\Nueva carpeta\Mis Imágenes\estrellas\AESTRELLITAS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858270" y="483022"/>
            <a:ext cx="304800" cy="304800"/>
          </a:xfrm>
          <a:prstGeom prst="rect">
            <a:avLst/>
          </a:prstGeom>
          <a:noFill/>
        </p:spPr>
      </p:pic>
      <p:pic>
        <p:nvPicPr>
          <p:cNvPr id="9" name="Picture 30" descr="D:\Nueva carpeta\Mis Imágenes\estrellas\AESTRELLITAS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146302" y="1131094"/>
            <a:ext cx="304800" cy="304800"/>
          </a:xfrm>
          <a:prstGeom prst="rect">
            <a:avLst/>
          </a:prstGeom>
          <a:noFill/>
        </p:spPr>
      </p:pic>
      <p:pic>
        <p:nvPicPr>
          <p:cNvPr id="10" name="Picture 31" descr="D:\Nueva carpeta\Mis Imágenes\estrellas\AESTRELLITAS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346102" y="483022"/>
            <a:ext cx="304800" cy="304800"/>
          </a:xfrm>
          <a:prstGeom prst="rect">
            <a:avLst/>
          </a:prstGeom>
          <a:noFill/>
        </p:spPr>
      </p:pic>
      <p:pic>
        <p:nvPicPr>
          <p:cNvPr id="11" name="Picture 32" descr="D:\Nueva carpeta\Mis Imágenes\estrellas\AESTRELLITAS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554014" y="915070"/>
            <a:ext cx="304800" cy="304800"/>
          </a:xfrm>
          <a:prstGeom prst="rect">
            <a:avLst/>
          </a:prstGeom>
          <a:noFill/>
        </p:spPr>
      </p:pic>
      <p:pic>
        <p:nvPicPr>
          <p:cNvPr id="12" name="Picture 33" descr="D:\Nueva carpeta\Mis Imágenes\estrellas\AESTRELLITAS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82406" y="411014"/>
            <a:ext cx="304800" cy="304800"/>
          </a:xfrm>
          <a:prstGeom prst="rect">
            <a:avLst/>
          </a:prstGeom>
          <a:noFill/>
        </p:spPr>
      </p:pic>
      <p:pic>
        <p:nvPicPr>
          <p:cNvPr id="13" name="Picture 34" descr="D:\Nueva carpeta\Mis Imágenes\estrellas\AESTRELLITAS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94374" y="915070"/>
            <a:ext cx="304800" cy="304800"/>
          </a:xfrm>
          <a:prstGeom prst="rect">
            <a:avLst/>
          </a:prstGeom>
          <a:noFill/>
        </p:spPr>
      </p:pic>
      <p:pic>
        <p:nvPicPr>
          <p:cNvPr id="14" name="Picture 35" descr="D:\Nueva carpeta\Mis Imágenes\estrellas\AESTRELLITAS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90518" y="266998"/>
            <a:ext cx="304800" cy="304800"/>
          </a:xfrm>
          <a:prstGeom prst="rect">
            <a:avLst/>
          </a:prstGeom>
          <a:noFill/>
        </p:spPr>
      </p:pic>
      <p:pic>
        <p:nvPicPr>
          <p:cNvPr id="15" name="Picture 36" descr="D:\Nueva carpeta\Mis Imágenes\estrellas\AESTRELLITAS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10598" y="555030"/>
            <a:ext cx="304800" cy="304800"/>
          </a:xfrm>
          <a:prstGeom prst="rect">
            <a:avLst/>
          </a:prstGeom>
          <a:noFill/>
        </p:spPr>
      </p:pic>
      <p:pic>
        <p:nvPicPr>
          <p:cNvPr id="16" name="Picture 37" descr="D:\Nueva carpeta\Mis Imágenes\estrellas\AESTRELLITAS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314654" y="987078"/>
            <a:ext cx="304800" cy="304800"/>
          </a:xfrm>
          <a:prstGeom prst="rect">
            <a:avLst/>
          </a:prstGeom>
          <a:noFill/>
        </p:spPr>
      </p:pic>
      <p:pic>
        <p:nvPicPr>
          <p:cNvPr id="17" name="Picture 38" descr="D:\Nueva carpeta\Mis Imágenes\estrellas\AESTRELLITAS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458670" y="411014"/>
            <a:ext cx="304800" cy="304800"/>
          </a:xfrm>
          <a:prstGeom prst="rect">
            <a:avLst/>
          </a:prstGeom>
          <a:noFill/>
        </p:spPr>
      </p:pic>
      <p:pic>
        <p:nvPicPr>
          <p:cNvPr id="19" name="Picture 40" descr="D:\Nueva carpeta\Mis Imágenes\estrellas\AESTRELLITAS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034734" y="771054"/>
            <a:ext cx="304800" cy="304800"/>
          </a:xfrm>
          <a:prstGeom prst="rect">
            <a:avLst/>
          </a:prstGeom>
          <a:noFill/>
        </p:spPr>
      </p:pic>
      <p:pic>
        <p:nvPicPr>
          <p:cNvPr id="20" name="Picture 41" descr="D:\Nueva carpeta\Mis Imágenes\estrellas\AESTRELLITAS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34134" y="1275110"/>
            <a:ext cx="304800" cy="304800"/>
          </a:xfrm>
          <a:prstGeom prst="rect">
            <a:avLst/>
          </a:prstGeom>
          <a:noFill/>
        </p:spPr>
      </p:pic>
      <p:pic>
        <p:nvPicPr>
          <p:cNvPr id="18" name="Picture 39" descr="D:\Nueva carpeta\Mis Imágenes\estrellas\AESTRELLITAS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106742" y="1707158"/>
            <a:ext cx="304800" cy="304800"/>
          </a:xfrm>
          <a:prstGeom prst="rect">
            <a:avLst/>
          </a:prstGeom>
          <a:noFill/>
        </p:spPr>
      </p:pic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blipFill>
                <a:blip r:embed="rId8"/>
                <a:stretch>
                  <a:fillRect/>
                </a:stretch>
              </a:blipFill>
            </a:endParaRPr>
          </a:p>
        </p:txBody>
      </p:sp>
    </p:spTree>
  </p:cSld>
  <p:clrMapOvr>
    <a:masterClrMapping/>
  </p:clrMapOvr>
  <p:transition spd="slow" advClick="0" advTm="1792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2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0000" b="-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Nueva carpeta\PPS DE CREACION PROPIA - EXCLUSIVOS\- Desnúdate mujer\Imágenes\17 - 2012081318503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pic>
        <p:nvPicPr>
          <p:cNvPr id="7170" name="Picture 2" descr="D:\Nueva carpeta\PPS DE CREACION PROPIA - EXCLUSIVOS\- Desnúdate mujer\Imágenes\2012081318503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-6350"/>
            <a:ext cx="9156700" cy="686435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6372200" y="620688"/>
            <a:ext cx="208823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blipFill>
                  <a:blip r:embed="rId4"/>
                  <a:stretch>
                    <a:fillRect/>
                  </a:stretch>
                </a:blipFill>
                <a:latin typeface="Vivaldi" pitchFamily="66" charset="0"/>
              </a:rPr>
              <a:t>Ya viajaste por mi cuerpo</a:t>
            </a:r>
            <a:endParaRPr lang="es-ES" sz="3200" b="1" dirty="0">
              <a:blipFill>
                <a:blip r:embed="rId4"/>
                <a:stretch>
                  <a:fillRect/>
                </a:stretch>
              </a:blipFill>
              <a:latin typeface="Vivaldi" pitchFamily="66" charset="0"/>
            </a:endParaRPr>
          </a:p>
        </p:txBody>
      </p:sp>
      <p:pic>
        <p:nvPicPr>
          <p:cNvPr id="7171" name="Picture 3" descr="D:\Nueva carpeta\PPS DE CREACION PROPIA - EXCLUSIVOS\- Desnúdate mujer\Imágenes\29256_thumb_56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12700" y="0"/>
            <a:ext cx="91567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419872" y="5445224"/>
            <a:ext cx="230425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blipFill>
                  <a:blip r:embed="rId6"/>
                  <a:stretch>
                    <a:fillRect/>
                  </a:stretch>
                </a:blipFill>
                <a:latin typeface="Vivaldi" pitchFamily="66" charset="0"/>
              </a:rPr>
              <a:t>Desde mi beso a un abrazo</a:t>
            </a:r>
            <a:endParaRPr lang="es-ES" sz="3200" b="1" dirty="0">
              <a:blipFill>
                <a:blip r:embed="rId6"/>
                <a:stretch>
                  <a:fillRect/>
                </a:stretch>
              </a:blipFill>
              <a:latin typeface="Vivaldi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blipFill>
                <a:blip r:embed="rId8"/>
                <a:stretch>
                  <a:fillRect/>
                </a:stretch>
              </a:blipFill>
            </a:endParaRPr>
          </a:p>
        </p:txBody>
      </p:sp>
    </p:spTree>
  </p:cSld>
  <p:clrMapOvr>
    <a:masterClrMapping/>
  </p:clrMapOvr>
  <p:transition spd="slow" advClick="0" advTm="2392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5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mph" presetSubtype="0" autoRev="1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Scale>
                                      <p:cBhvr>
                                        <p:cTn id="20" dur="5000" fill="hold"/>
                                        <p:tgtEl>
                                          <p:spTgt spid="717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D:\Nueva carpeta\PPS DE CREACION PROPIA - EXCLUSIVOS\- Desnúdate mujer\Imágenes\19 - Animatio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pic>
        <p:nvPicPr>
          <p:cNvPr id="5123" name="Picture 3" descr="D:\Nueva carpeta\PPS DE CREACION PROPIA - EXCLUSIVOS\- Desnúdate mujer\Imágenes\19 - Animatio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pic>
        <p:nvPicPr>
          <p:cNvPr id="8194" name="Picture 2" descr="D:\Nueva carpeta\PPS DE CREACION PROPIA - EXCLUSIVOS\- Desnúdate mujer\Imágenes\19 - Animation2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851920" y="1052736"/>
            <a:ext cx="39604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blipFill>
                  <a:blip r:embed="rId4"/>
                  <a:stretch>
                    <a:fillRect/>
                  </a:stretch>
                </a:blipFill>
                <a:latin typeface="Vivaldi" pitchFamily="66" charset="0"/>
              </a:rPr>
              <a:t>¿En </a:t>
            </a:r>
            <a:r>
              <a:rPr lang="es-ES" sz="3200" b="1" dirty="0" smtClean="0">
                <a:blipFill>
                  <a:blip r:embed="rId4"/>
                  <a:stretch>
                    <a:fillRect/>
                  </a:stretch>
                </a:blipFill>
                <a:latin typeface="Vivaldi" pitchFamily="66" charset="0"/>
              </a:rPr>
              <a:t>donde, </a:t>
            </a:r>
            <a:r>
              <a:rPr lang="es-ES" sz="3200" b="1" dirty="0" smtClean="0">
                <a:blipFill>
                  <a:blip r:embed="rId4"/>
                  <a:stretch>
                    <a:fillRect/>
                  </a:stretch>
                </a:blipFill>
                <a:latin typeface="Vivaldi" pitchFamily="66" charset="0"/>
              </a:rPr>
              <a:t>te encontraste?</a:t>
            </a:r>
            <a:endParaRPr lang="es-ES" sz="3200" b="1" dirty="0">
              <a:blipFill>
                <a:blip r:embed="rId4"/>
                <a:stretch>
                  <a:fillRect/>
                </a:stretch>
              </a:blipFill>
              <a:latin typeface="Vivaldi" pitchFamily="66" charset="0"/>
            </a:endParaRPr>
          </a:p>
        </p:txBody>
      </p:sp>
      <p:pic>
        <p:nvPicPr>
          <p:cNvPr id="8197" name="Picture 5" descr="D:\Nueva carpeta\PPS DE CREACION PROPIA - EXCLUSIVOS\- Desnúdate mujer\Imágenes\maxresdefault (1)+w9TzSDZ9-e3jLupPTt_zZ6U5DRI@500x43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835696" y="2492896"/>
            <a:ext cx="231505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>
                <a:blipFill>
                  <a:blip r:embed="rId6"/>
                  <a:stretch>
                    <a:fillRect/>
                  </a:stretch>
                </a:blipFill>
                <a:latin typeface="Vivaldi" pitchFamily="66" charset="0"/>
              </a:rPr>
              <a:t>¿En mi alba …</a:t>
            </a:r>
            <a:endParaRPr lang="es-ES" sz="3200" b="1" dirty="0">
              <a:blipFill>
                <a:blip r:embed="rId6"/>
                <a:stretch>
                  <a:fillRect/>
                </a:stretch>
              </a:blipFill>
              <a:latin typeface="Vivaldi" pitchFamily="66" charset="0"/>
            </a:endParaRPr>
          </a:p>
        </p:txBody>
      </p:sp>
      <p:pic>
        <p:nvPicPr>
          <p:cNvPr id="8198" name="Picture 6" descr="D:\Nueva carpeta\PPS DE CREACION PROPIA - EXCLUSIVOS\- Desnúdate mujer\Imágenes\21 - vy0dh2+-QRHyyfcQrb6TA1T1N8rsFgOMNc@600x802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395536" y="3645024"/>
            <a:ext cx="222368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>
                <a:blipFill>
                  <a:blip r:embed="rId8"/>
                  <a:stretch>
                    <a:fillRect/>
                  </a:stretch>
                </a:blipFill>
                <a:latin typeface="Vivaldi" pitchFamily="66" charset="0"/>
              </a:rPr>
              <a:t>O en mi ocaso?</a:t>
            </a:r>
            <a:endParaRPr lang="es-ES" sz="3200" b="1" dirty="0">
              <a:blipFill>
                <a:blip r:embed="rId8"/>
                <a:stretch>
                  <a:fillRect/>
                </a:stretch>
              </a:blipFill>
              <a:latin typeface="Vivaldi" pitchFamily="66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blipFill>
                <a:blip r:embed="rId10"/>
                <a:stretch>
                  <a:fillRect/>
                </a:stretch>
              </a:blipFill>
            </a:endParaRPr>
          </a:p>
        </p:txBody>
      </p:sp>
    </p:spTree>
  </p:cSld>
  <p:clrMapOvr>
    <a:masterClrMapping/>
  </p:clrMapOvr>
  <p:transition spd="slow" advClick="0" advTm="3373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5000" fill="hold"/>
                                        <p:tgtEl>
                                          <p:spTgt spid="512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17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6" presetClass="emph" presetSubtype="0" autoRev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22" dur="5000" fill="hold"/>
                                        <p:tgtEl>
                                          <p:spTgt spid="512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17" presetClass="entr" presetSubtype="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6" presetClass="emph" presetSubtype="0" autoRev="1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Scale>
                                      <p:cBhvr>
                                        <p:cTn id="30" dur="5000" fill="hold"/>
                                        <p:tgtEl>
                                          <p:spTgt spid="819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5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3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1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22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2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1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 rot="21335357">
            <a:off x="619464" y="5407629"/>
            <a:ext cx="133192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 err="1" smtClean="0">
                <a:solidFill>
                  <a:schemeClr val="bg1">
                    <a:lumMod val="75000"/>
                  </a:schemeClr>
                </a:solidFill>
                <a:latin typeface="Vivaldi" pitchFamily="66" charset="0"/>
              </a:rPr>
              <a:t>Pps</a:t>
            </a:r>
            <a:r>
              <a:rPr lang="es-ES" sz="1600" b="1" dirty="0" smtClean="0">
                <a:solidFill>
                  <a:schemeClr val="bg1">
                    <a:lumMod val="75000"/>
                  </a:schemeClr>
                </a:solidFill>
                <a:latin typeface="Vivaldi" pitchFamily="66" charset="0"/>
              </a:rPr>
              <a:t> Margarita</a:t>
            </a:r>
            <a:endParaRPr lang="es-ES" sz="1600" b="1" dirty="0">
              <a:solidFill>
                <a:schemeClr val="bg1">
                  <a:lumMod val="75000"/>
                </a:schemeClr>
              </a:solidFill>
              <a:latin typeface="Vivaldi" pitchFamily="66" charset="0"/>
            </a:endParaRPr>
          </a:p>
        </p:txBody>
      </p:sp>
      <p:pic>
        <p:nvPicPr>
          <p:cNvPr id="3" name="Picture 2" descr="D:\Nueva carpeta\PPS DE CREACION PROPIA - EXCLUSIVOS\- Desnúdate mujer\Imágenes\Nueva imagen (1)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6913563"/>
          </a:xfrm>
          <a:prstGeom prst="rect">
            <a:avLst/>
          </a:prstGeom>
          <a:noFill/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3429001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72001" y="3429001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3429001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72001" y="3429001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3429001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72001" y="3429001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1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blipFill>
                <a:blip r:embed="rId8"/>
                <a:stretch>
                  <a:fillRect/>
                </a:stretch>
              </a:blipFill>
            </a:endParaRPr>
          </a:p>
        </p:txBody>
      </p:sp>
    </p:spTree>
  </p:cSld>
  <p:clrMapOvr>
    <a:masterClrMapping/>
  </p:clrMapOvr>
  <p:transition spd="slow" advClick="0" advTm="1031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9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3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1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9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3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1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4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E4E2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Nueva carpeta\PPS DE CREACION PROPIA - EXCLUSIVOS\- Desnúdate mujer\Imágenes\97832425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6858000"/>
          </a:xfrm>
          <a:prstGeom prst="rect">
            <a:avLst/>
          </a:prstGeom>
          <a:noFill/>
        </p:spPr>
      </p:pic>
      <p:grpSp>
        <p:nvGrpSpPr>
          <p:cNvPr id="16" name="15 Grupo"/>
          <p:cNvGrpSpPr/>
          <p:nvPr/>
        </p:nvGrpSpPr>
        <p:grpSpPr>
          <a:xfrm>
            <a:off x="683568" y="4653136"/>
            <a:ext cx="1353691" cy="1772394"/>
            <a:chOff x="7380312" y="4869160"/>
            <a:chExt cx="1353691" cy="1628378"/>
          </a:xfrm>
        </p:grpSpPr>
        <p:pic>
          <p:nvPicPr>
            <p:cNvPr id="9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 flipH="1">
              <a:off x="7452320" y="4869160"/>
              <a:ext cx="1218665" cy="12438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240" name="Picture 24" descr="Rendered Image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380312" y="6021288"/>
              <a:ext cx="1353691" cy="476250"/>
            </a:xfrm>
            <a:prstGeom prst="rect">
              <a:avLst/>
            </a:prstGeom>
            <a:noFill/>
          </p:spPr>
        </p:pic>
      </p:grpSp>
      <p:pic>
        <p:nvPicPr>
          <p:cNvPr id="1030" name="Picture 6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99792" y="3645024"/>
            <a:ext cx="1933575" cy="581026"/>
          </a:xfrm>
          <a:prstGeom prst="rect">
            <a:avLst/>
          </a:prstGeom>
          <a:noFill/>
        </p:spPr>
      </p:pic>
      <p:pic>
        <p:nvPicPr>
          <p:cNvPr id="1032" name="Picture 8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131840" y="5085184"/>
            <a:ext cx="4320480" cy="1372742"/>
          </a:xfrm>
          <a:prstGeom prst="rect">
            <a:avLst/>
          </a:prstGeom>
          <a:noFill/>
        </p:spPr>
      </p:pic>
      <p:sp>
        <p:nvSpPr>
          <p:cNvPr id="8" name="7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0278"/>
            </a:avLst>
          </a:prstGeom>
          <a:blipFill>
            <a:blip r:embed="rId7" cstate="print"/>
            <a:stretch>
              <a:fillRect/>
            </a:stretch>
          </a:blipFill>
          <a:ln w="76200">
            <a:solidFill>
              <a:srgbClr val="2E4C3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611187" y="620713"/>
            <a:ext cx="7932787" cy="5616575"/>
          </a:xfrm>
          <a:prstGeom prst="frame">
            <a:avLst>
              <a:gd name="adj1" fmla="val 10892"/>
            </a:avLst>
          </a:prstGeom>
          <a:blipFill>
            <a:blip r:embed="rId8" cstate="print"/>
            <a:stretch>
              <a:fillRect/>
            </a:stretch>
          </a:blipFill>
          <a:ln w="76200">
            <a:solidFill>
              <a:srgbClr val="2E4C3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1187449" y="1196975"/>
            <a:ext cx="6757201" cy="4464050"/>
          </a:xfrm>
          <a:prstGeom prst="frame">
            <a:avLst>
              <a:gd name="adj1" fmla="val 13903"/>
            </a:avLst>
          </a:prstGeom>
          <a:blipFill>
            <a:blip r:embed="rId9" cstate="print"/>
            <a:stretch>
              <a:fillRect/>
            </a:stretch>
          </a:blipFill>
          <a:ln w="76200">
            <a:solidFill>
              <a:srgbClr val="2E4C3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1763713" y="1773238"/>
            <a:ext cx="5581612" cy="3311525"/>
          </a:xfrm>
          <a:prstGeom prst="frame">
            <a:avLst>
              <a:gd name="adj1" fmla="val 21501"/>
            </a:avLst>
          </a:prstGeom>
          <a:blipFill>
            <a:blip r:embed="rId10" cstate="print"/>
            <a:stretch>
              <a:fillRect/>
            </a:stretch>
          </a:blipFill>
          <a:ln w="76200">
            <a:solidFill>
              <a:srgbClr val="2E4C3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2411413" y="2349500"/>
            <a:ext cx="4333158" cy="2087563"/>
          </a:xfrm>
          <a:prstGeom prst="frame">
            <a:avLst>
              <a:gd name="adj1" fmla="val 35732"/>
            </a:avLst>
          </a:prstGeom>
          <a:blipFill>
            <a:blip r:embed="rId11" cstate="print"/>
            <a:stretch>
              <a:fillRect/>
            </a:stretch>
          </a:blipFill>
          <a:ln w="76200">
            <a:solidFill>
              <a:srgbClr val="2E4C3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>
            <a:off x="3059113" y="2997200"/>
            <a:ext cx="3011836" cy="792163"/>
          </a:xfrm>
          <a:prstGeom prst="frame">
            <a:avLst>
              <a:gd name="adj1" fmla="val 50000"/>
            </a:avLst>
          </a:prstGeom>
          <a:blipFill>
            <a:blip r:embed="rId12" cstate="print"/>
            <a:stretch>
              <a:fillRect/>
            </a:stretch>
          </a:blipFill>
          <a:ln w="76200">
            <a:solidFill>
              <a:srgbClr val="2E4C3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blipFill>
                <a:blip r:embed="rId14"/>
                <a:stretch>
                  <a:fillRect/>
                </a:stretch>
              </a:blipFill>
            </a:endParaRPr>
          </a:p>
        </p:txBody>
      </p:sp>
    </p:spTree>
  </p:cSld>
  <p:clrMapOvr>
    <a:masterClrMapping/>
  </p:clrMapOvr>
  <p:transition spd="slow" advClick="0" advTm="1735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6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32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6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" dur="6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32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" dur="6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" dur="6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xit" presetSubtype="32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5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5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30" presetClass="entr" presetSubtype="0" fill="hold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400" decel="100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40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40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40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1365</TotalTime>
  <Words>160</Words>
  <Application>Microsoft Office PowerPoint</Application>
  <PresentationFormat>Presentación en pantalla (4:3)</PresentationFormat>
  <Paragraphs>35</Paragraphs>
  <Slides>14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1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Desnudate Mujer</dc:title>
  <dc:creator>Margarita</dc:creator>
  <cp:lastModifiedBy>Margarita</cp:lastModifiedBy>
  <cp:revision>131</cp:revision>
  <dcterms:created xsi:type="dcterms:W3CDTF">2016-03-29T23:00:49Z</dcterms:created>
  <dcterms:modified xsi:type="dcterms:W3CDTF">2016-04-15T23:22:31Z</dcterms:modified>
</cp:coreProperties>
</file>