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Vj+KGfL9VmW61V3c3hgxw==" hashData="7WlCWYMP/TvUnI/yPAHT0DE/XyApmtYCNUgu2keqAeMyKAUQ/oFc67mjbUIkmD8c1xjMDIRnQR2qKZlfwvaX+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100" d="100"/>
          <a:sy n="100" d="100"/>
        </p:scale>
        <p:origin x="34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21F5E0-0BF8-4E11-82DE-171E53FBC3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845A9BC-AF56-46DB-B678-8202158C45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F49D590-F941-4855-89B2-DC5D77E653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1A8AA-847F-4CF1-8691-E644F91DB067}" type="datetimeFigureOut">
              <a:rPr lang="es-ES" smtClean="0"/>
              <a:t>22/06/2024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17305AD-C686-46BD-A55C-81E2F280C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E7C9272-FBFC-46EF-85A4-FCD7413AC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63DD-8B87-42B9-9290-D2FC5BBD8D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5188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5583A5-15EA-41E9-A480-BE2208BEE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1A8E78A-EF04-4DE8-8269-1149671AA0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2B8C43A-ABD6-4733-9B45-A80EEC12B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1A8AA-847F-4CF1-8691-E644F91DB067}" type="datetimeFigureOut">
              <a:rPr lang="es-ES" smtClean="0"/>
              <a:t>22/06/2024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EA5903D-85B7-4009-8825-3D2E1C581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76F80-9BC9-4940-A12D-703FCAFA0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63DD-8B87-42B9-9290-D2FC5BBD8D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754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F7F27B-4BD0-46F5-88C0-2563B061F0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8CE87DC-2D86-43DE-9CDF-AF6437F8E6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898A900-EBDB-479D-81DB-7DB1757F9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1A8AA-847F-4CF1-8691-E644F91DB067}" type="datetimeFigureOut">
              <a:rPr lang="es-ES" smtClean="0"/>
              <a:t>22/06/2024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859F71F-EB0F-4C16-8695-1AB5D3EEE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98B15B5-EB24-4D28-AA20-5DD7657D2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63DD-8B87-42B9-9290-D2FC5BBD8D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3512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92C57B-EDAF-4A42-AA87-4E7A55CC90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18E7B74-9ED1-46F1-92E9-4164DE1DD6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E1D4347-81F6-4749-AEE4-2612D50153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39363F8-7214-4882-83D2-67D77FADA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1A8AA-847F-4CF1-8691-E644F91DB067}" type="datetimeFigureOut">
              <a:rPr lang="es-ES" smtClean="0"/>
              <a:t>22/06/2024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78D362C-D5EB-4F34-843E-90DC3F6810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96DC9F9-570E-49DF-B066-77F47AA29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63DD-8B87-42B9-9290-D2FC5BBD8D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72698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132919-B6E1-4250-B467-6CE95BBAD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13FA134-0275-44F2-822C-5EE33B02D3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019EA5F-6ED8-4C1C-9C64-92AF8D16C9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9AD645F4-B92C-43B9-92EC-ED3927A113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35EC8AC-F539-4BCE-98A7-930C14971A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5802EC0-70CA-4D01-8BCF-0A2BB70A4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1A8AA-847F-4CF1-8691-E644F91DB067}" type="datetimeFigureOut">
              <a:rPr lang="es-ES" smtClean="0"/>
              <a:t>22/06/2024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35A2289-8680-4994-8DC3-F4234B4B6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911D793-0B3F-4792-946F-1A0FC214A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63DD-8B87-42B9-9290-D2FC5BBD8D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0294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2D74B9-8133-4F91-BFF7-BA5B46C73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81046F0-5248-4751-BA1F-C37BB72656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1A8AA-847F-4CF1-8691-E644F91DB067}" type="datetimeFigureOut">
              <a:rPr lang="es-ES" smtClean="0"/>
              <a:t>22/06/2024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4A28EA5C-64B1-4B78-9B95-D0C060CB9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F5110A0-A0D5-4CAB-8934-0FB371999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63DD-8B87-42B9-9290-D2FC5BBD8D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098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D327650-F34D-453C-9536-5402D56F9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1A8AA-847F-4CF1-8691-E644F91DB067}" type="datetimeFigureOut">
              <a:rPr lang="es-ES" smtClean="0"/>
              <a:t>22/06/2024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911F6AE-F073-4190-8688-06C4C56B2A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A213D7C-979C-4973-A2F6-4476874B7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63DD-8B87-42B9-9290-D2FC5BBD8D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0129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794CF8-B3C2-40D0-89E4-FFF67996C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E4598C6-8DCA-476E-9756-1764B3D8C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04F74CF-1700-46A8-957A-E066365DF6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3BB32FD-3232-4D26-942C-937631A32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1A8AA-847F-4CF1-8691-E644F91DB067}" type="datetimeFigureOut">
              <a:rPr lang="es-ES" smtClean="0"/>
              <a:t>22/06/2024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AB38E7E-2751-4566-8B19-439AD7790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29F0624-C286-4290-8496-5B5E68873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63DD-8B87-42B9-9290-D2FC5BBD8D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5232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0AFF1AA-3870-4C37-9084-1D437F0CE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36C3B9B-21A8-46F5-9225-981A1029C0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A8AECA1-0AFF-4AB9-86B4-C6DC7886DB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F31E990-4C76-4DFC-B583-C4FC066D5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1A8AA-847F-4CF1-8691-E644F91DB067}" type="datetimeFigureOut">
              <a:rPr lang="es-ES" smtClean="0"/>
              <a:t>22/06/2024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65F4B72-68A4-4F42-AF4E-5F137C0A7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E81D6BC-1BDF-4A2A-99DF-999AE13F5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63DD-8B87-42B9-9290-D2FC5BBD8D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0523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D70BF0-9CEF-438E-8A39-2C52FC832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CC12ADB-BD8C-4962-82CA-0FF6642A08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9E69463-315F-4DDD-80AE-242626F134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1A8AA-847F-4CF1-8691-E644F91DB067}" type="datetimeFigureOut">
              <a:rPr lang="es-ES" smtClean="0"/>
              <a:t>22/06/2024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DB00BB7-6C46-471D-B2FE-89D80DC77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34DC2EF-D68F-4192-9B63-B468BC602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63DD-8B87-42B9-9290-D2FC5BBD8D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8749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9C30667-14B6-4F74-9214-C3112C61B9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D8DD572-1898-44EC-8392-EF02DFD2E6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133055D-A1DB-448A-B25E-483469581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1A8AA-847F-4CF1-8691-E644F91DB067}" type="datetimeFigureOut">
              <a:rPr lang="es-ES" smtClean="0"/>
              <a:t>22/06/2024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5CF1E51-0D89-4CCF-AA8D-95C58FFF4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8BEC394-689E-4E08-A760-3223EEF85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63DD-8B87-42B9-9290-D2FC5BBD8D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08006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9DAAB6-2DEE-9169-598B-DF47AF5F86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9602976-1236-D926-0558-5B75A228FC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F24E31B-C45B-7862-7A97-965F0F315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0387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59B6A1BC-CA7B-4D8E-8D14-1D80591EB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AFDCF9A-3021-48F5-8D2B-FE993272FC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BFC61FF-1587-4F80-80F0-AF46DC9D20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1A8AA-847F-4CF1-8691-E644F91DB067}" type="datetimeFigureOut">
              <a:rPr lang="es-ES" smtClean="0"/>
              <a:t>22/06/2024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5EFF3F3-A1A3-4F18-9100-BB9FABBBB3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28A8D91-2D8B-4F4D-B6FC-511A3D9E24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0363DD-8B87-42B9-9290-D2FC5BBD8D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01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17737F37-269C-2C8C-2C07-0061A66BB18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54114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11" Type="http://schemas.openxmlformats.org/officeDocument/2006/relationships/image" Target="../media/image9.gif"/><Relationship Id="rId5" Type="http://schemas.openxmlformats.org/officeDocument/2006/relationships/image" Target="../media/image3.jpg"/><Relationship Id="rId10" Type="http://schemas.openxmlformats.org/officeDocument/2006/relationships/image" Target="../media/image8.jpg"/><Relationship Id="rId4" Type="http://schemas.openxmlformats.org/officeDocument/2006/relationships/image" Target="../media/image2.jpg"/><Relationship Id="rId9" Type="http://schemas.openxmlformats.org/officeDocument/2006/relationships/image" Target="../media/image7.gif"/><Relationship Id="rId1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6.png"/><Relationship Id="rId18" Type="http://schemas.openxmlformats.org/officeDocument/2006/relationships/image" Target="../media/image1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2.png"/><Relationship Id="rId11" Type="http://schemas.openxmlformats.org/officeDocument/2006/relationships/image" Target="../media/image1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1.png"/><Relationship Id="rId9" Type="http://schemas.openxmlformats.org/officeDocument/2006/relationships/image" Target="../media/image1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5F2A1178-DB11-4157-A097-649D98D775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" r="272"/>
          <a:stretch/>
        </p:blipFill>
        <p:spPr>
          <a:xfrm>
            <a:off x="4319337" y="184876"/>
            <a:ext cx="7700210" cy="6488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46A98168-6617-4D59-8F42-54284C5F6BCC}"/>
              </a:ext>
            </a:extLst>
          </p:cNvPr>
          <p:cNvSpPr txBox="1"/>
          <p:nvPr/>
        </p:nvSpPr>
        <p:spPr>
          <a:xfrm>
            <a:off x="212558" y="184876"/>
            <a:ext cx="6663224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6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Desde </a:t>
            </a:r>
          </a:p>
          <a:p>
            <a:r>
              <a:rPr lang="es-ES" sz="6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    lo más </a:t>
            </a:r>
          </a:p>
          <a:p>
            <a:r>
              <a:rPr lang="es-ES" sz="6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        profundo </a:t>
            </a:r>
            <a:endParaRPr lang="es-ES" sz="60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A4858D4C-6C5F-45A0-5DA7-3EBC4A9567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337" y="184876"/>
            <a:ext cx="7700209" cy="6488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77B2252A-C59C-9CD3-AACB-1F4865C741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274" y="372978"/>
            <a:ext cx="7591926" cy="61120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38427940-09C7-9DF4-11A9-4E5B0E1A473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273" y="372978"/>
            <a:ext cx="7603959" cy="61120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2E3A132C-D593-C188-2A65-5A7916F51342}"/>
              </a:ext>
            </a:extLst>
          </p:cNvPr>
          <p:cNvSpPr txBox="1"/>
          <p:nvPr/>
        </p:nvSpPr>
        <p:spPr>
          <a:xfrm>
            <a:off x="168442" y="272046"/>
            <a:ext cx="3994485" cy="6313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Siento paz cuando me abrazo al silencio </a:t>
            </a:r>
            <a:endParaRPr lang="es-ES" sz="24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y camino con calma por mi cuaderno.</a:t>
            </a:r>
            <a:endParaRPr lang="es-ES" sz="24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Siento paz y disfruto el momento </a:t>
            </a:r>
            <a:endParaRPr lang="es-ES" sz="24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con libertad en mis fundamentos. </a:t>
            </a:r>
            <a:endParaRPr lang="es-ES" sz="24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Escribo lo que me nace del alma</a:t>
            </a:r>
            <a:endParaRPr lang="es-ES" sz="24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¡desde lo más profundo del pecho!,</a:t>
            </a:r>
            <a:endParaRPr lang="es-ES" sz="24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creando rimas con palabras claras</a:t>
            </a:r>
            <a:endParaRPr lang="es-ES" sz="24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mientras voy conjugando los verbos.</a:t>
            </a: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4CB86DB0-BF06-9291-020E-1EDB4B345063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732"/>
          <a:stretch/>
        </p:blipFill>
        <p:spPr>
          <a:xfrm>
            <a:off x="4295274" y="535405"/>
            <a:ext cx="7397961" cy="57871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DE4F186E-480E-AE02-09C6-12B42808864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39"/>
          <a:stretch/>
        </p:blipFill>
        <p:spPr>
          <a:xfrm>
            <a:off x="4295274" y="535406"/>
            <a:ext cx="7397961" cy="57871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6B568354-F7E4-E22B-14A1-CB62A7848E3E}"/>
              </a:ext>
            </a:extLst>
          </p:cNvPr>
          <p:cNvSpPr txBox="1"/>
          <p:nvPr/>
        </p:nvSpPr>
        <p:spPr>
          <a:xfrm>
            <a:off x="12031" y="411506"/>
            <a:ext cx="4295273" cy="60349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8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Siento paz en una poesía bien sentida,</a:t>
            </a:r>
            <a:endParaRPr lang="es-ES" sz="28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8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esa poesía que abraza lágrimas</a:t>
            </a:r>
            <a:endParaRPr lang="es-ES" sz="28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8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y también, en la que brota la mejor sonrisa. </a:t>
            </a:r>
            <a:endParaRPr lang="es-ES" sz="28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8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Siento paz cuando mi pluma me guía,</a:t>
            </a:r>
            <a:endParaRPr lang="es-ES" sz="28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8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desmalezando las impurezas del alma</a:t>
            </a:r>
            <a:endParaRPr lang="es-ES" sz="28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8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el rencor y la angustia, que son sal en la herida.</a:t>
            </a:r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F34586CE-81C2-C7A9-B923-5AAC5A21CD8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35641" y="922420"/>
            <a:ext cx="7082104" cy="53660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3464659E-915E-92D3-F1A2-EC2B734CFFA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35641" y="922419"/>
            <a:ext cx="7082104" cy="53660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" name="CuadroTexto 26">
            <a:extLst>
              <a:ext uri="{FF2B5EF4-FFF2-40B4-BE49-F238E27FC236}">
                <a16:creationId xmlns:a16="http://schemas.microsoft.com/office/drawing/2014/main" id="{2A65A04E-97A5-B35C-9BEB-EE3EBF64E19E}"/>
              </a:ext>
            </a:extLst>
          </p:cNvPr>
          <p:cNvSpPr txBox="1"/>
          <p:nvPr/>
        </p:nvSpPr>
        <p:spPr>
          <a:xfrm>
            <a:off x="152400" y="236142"/>
            <a:ext cx="4283240" cy="673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Escribo lo que me nace del alma</a:t>
            </a:r>
            <a:endParaRPr lang="es-ES" sz="24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mis sueños y logros; fracasos y miedos;</a:t>
            </a:r>
            <a:endParaRPr lang="es-ES" sz="24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tormentas, batallas gritos y silencio;</a:t>
            </a:r>
            <a:endParaRPr lang="es-ES" sz="24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mi jardín florido; mi oscuro desierto.</a:t>
            </a:r>
            <a:endParaRPr lang="es-ES" sz="24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Siento paz cuando camino por mi cuaderno </a:t>
            </a:r>
            <a:endParaRPr lang="es-ES" sz="24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y así desenredar nudos de mis pensamientos.</a:t>
            </a:r>
            <a:endParaRPr lang="es-ES" sz="24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Siento paz interna y disfruto del momento </a:t>
            </a:r>
            <a:endParaRPr lang="es-ES" sz="24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¡en el que fusiono mi pluma al sentimiento!</a:t>
            </a:r>
            <a:endParaRPr lang="es-ES" sz="24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9600CD2B-E480-79B4-0EEF-AE9E43879FB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1324" y="6997399"/>
            <a:ext cx="1722165" cy="795048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006DA4C0-558C-BD25-E118-C80BDA981FD1}"/>
              </a:ext>
            </a:extLst>
          </p:cNvPr>
          <p:cNvSpPr txBox="1"/>
          <p:nvPr/>
        </p:nvSpPr>
        <p:spPr>
          <a:xfrm>
            <a:off x="3617504" y="7210257"/>
            <a:ext cx="4985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F6CAE23-4F8D-3225-6D5D-705043EBDF5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949" y="7145648"/>
            <a:ext cx="1722165" cy="795048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EC97BB88-1563-F325-4919-4839988B7CA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24" b="24424"/>
          <a:stretch/>
        </p:blipFill>
        <p:spPr>
          <a:xfrm>
            <a:off x="152399" y="184877"/>
            <a:ext cx="11887201" cy="64514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 Box 7">
            <a:extLst>
              <a:ext uri="{FF2B5EF4-FFF2-40B4-BE49-F238E27FC236}">
                <a16:creationId xmlns:a16="http://schemas.microsoft.com/office/drawing/2014/main" id="{6988CB95-F2DA-B606-74BF-90592A2702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314821" y="5828861"/>
            <a:ext cx="378672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3200" b="1" i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jrvg</a:t>
            </a:r>
            <a:endParaRPr lang="es-ES" altLang="es-ES" sz="3200" b="1" i="1" dirty="0">
              <a:solidFill>
                <a:srgbClr val="00B0F0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99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sndAc>
          <p:stSnd loop="1">
            <p:snd r:embed="rId2" name="audio1gfffffxv.wav"/>
          </p:stSnd>
        </p:sndAc>
      </p:transition>
    </mc:Choice>
    <mc:Fallback xmlns="">
      <p:transition spd="slow" advClick="0" advTm="0">
        <p:sndAc>
          <p:stSnd loop="1">
            <p:snd r:embed="rId14" name="audio1gfffffx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0" presetClass="exit" presetSubtype="0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29" presetID="13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950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mph" presetSubtype="2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4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CD648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2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9500"/>
                            </p:stCondLst>
                            <p:childTnLst>
                              <p:par>
                                <p:cTn id="50" presetID="18" presetClass="exit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5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500"/>
                            </p:stCondLst>
                            <p:childTnLst>
                              <p:par>
                                <p:cTn id="67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mph" presetSubtype="2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7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5F88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4000"/>
                            </p:stCondLst>
                            <p:childTnLst>
                              <p:par>
                                <p:cTn id="78" presetID="21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7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1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8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27000"/>
                            </p:stCondLst>
                            <p:childTnLst>
                              <p:par>
                                <p:cTn id="85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4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3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30000"/>
                            </p:stCondLst>
                            <p:childTnLst>
                              <p:par>
                                <p:cTn id="95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mph" presetSubtype="2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5F88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4" presetID="41" presetClass="exit" presetSubtype="0" fill="hold" grpId="2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9" dur="5000" tmFilter="0,0; .5, 0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85000"/>
                            </p:stCondLst>
                            <p:childTnLst>
                              <p:par>
                                <p:cTn id="112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88000"/>
                            </p:stCondLst>
                            <p:childTnLst>
                              <p:par>
                                <p:cTn id="1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90000"/>
                            </p:stCondLst>
                            <p:childTnLst>
                              <p:par>
                                <p:cTn id="1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8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92000"/>
                            </p:stCondLst>
                            <p:childTnLst>
                              <p:par>
                                <p:cTn id="13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95000"/>
                            </p:stCondLst>
                            <p:childTnLst>
                              <p:par>
                                <p:cTn id="147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/>
      <p:bldP spid="17" grpId="1"/>
      <p:bldP spid="17" grpId="2"/>
      <p:bldP spid="20" grpId="0"/>
      <p:bldP spid="20" grpId="1"/>
      <p:bldP spid="20" grpId="2"/>
      <p:bldP spid="27" grpId="0"/>
      <p:bldP spid="27" grpId="1"/>
      <p:bldP spid="27" grpId="2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6F082A94-5190-529C-D751-BD668D1CE875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050820AB-B538-E18C-D211-0F4212387B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68A2815-52C6-3C19-5043-8747CEBFCC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AAD423F9-5AC9-CE1E-B011-FC4CB1F007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976AA931-ED3F-C346-36F5-F6D7C0ADA7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94054F79-6E5B-C740-6D8E-3AEAD7B95F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79E88CA8-2A02-4AAD-FB8E-FD1FE6B7B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12A9C9B7-1551-17B1-0F66-D4693FF3FA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25371401-106F-D207-C94A-4535197700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D59E1659-6792-223A-C8B5-8DDCEAEC2C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57930FD9-7624-2679-45C6-DD0F47489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B9FA01D0-F9C9-7EC2-8BEB-2CAAA47E6E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012F7FBB-AB32-9D9B-4390-6212273E90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9548AA32-B8DA-907D-0F0F-5F39E9F7E1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65BC2082-A3A7-D1F7-F802-1032534D13A6}"/>
              </a:ext>
            </a:extLst>
          </p:cNvPr>
          <p:cNvSpPr txBox="1"/>
          <p:nvPr/>
        </p:nvSpPr>
        <p:spPr>
          <a:xfrm>
            <a:off x="0" y="7026442"/>
            <a:ext cx="926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700009049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217</Words>
  <Application>Microsoft Office PowerPoint</Application>
  <PresentationFormat>Panorámica</PresentationFormat>
  <Paragraphs>31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Bell MT</vt:lpstr>
      <vt:lpstr>Calibri</vt:lpstr>
      <vt:lpstr>Calibri Light</vt:lpstr>
      <vt:lpstr>Kristen ITC</vt:lpstr>
      <vt:lpstr>Tahoma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Desde lo más profundo.......</dc:title>
  <dc:creator>jrvallegomez@outlook.es</dc:creator>
  <cp:keywords>poesia</cp:keywords>
  <cp:lastModifiedBy>jose ruiz</cp:lastModifiedBy>
  <cp:revision>28</cp:revision>
  <dcterms:created xsi:type="dcterms:W3CDTF">2022-10-28T08:20:58Z</dcterms:created>
  <dcterms:modified xsi:type="dcterms:W3CDTF">2024-06-22T12:31:46Z</dcterms:modified>
</cp:coreProperties>
</file>