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8" r:id="rId7"/>
    <p:sldId id="260" r:id="rId8"/>
    <p:sldId id="271" r:id="rId9"/>
    <p:sldId id="261" r:id="rId10"/>
    <p:sldId id="262" r:id="rId11"/>
    <p:sldId id="267" r:id="rId12"/>
    <p:sldId id="263" r:id="rId13"/>
    <p:sldId id="264" r:id="rId14"/>
    <p:sldId id="270" r:id="rId15"/>
    <p:sldId id="265" r:id="rId16"/>
    <p:sldId id="272" r:id="rId17"/>
    <p:sldId id="266" r:id="rId18"/>
    <p:sldId id="273" r:id="rId19"/>
  </p:sldIdLst>
  <p:sldSz cx="9144000" cy="5143500" type="screen16x9"/>
  <p:notesSz cx="6858000" cy="9144000"/>
  <p:defaultTextStyle>
    <a:defPPr>
      <a:defRPr lang="es-ES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XDGtFfhDROzI3GvuC/5mQ==" hashData="VzJ+6S7MogsvFoAw/WtM0sUrB70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1620">
          <p15:clr>
            <a:srgbClr val="A4A3A4"/>
          </p15:clr>
        </p15:guide>
        <p15:guide id="4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BFF"/>
    <a:srgbClr val="C42500"/>
    <a:srgbClr val="593F9B"/>
    <a:srgbClr val="A40000"/>
    <a:srgbClr val="904406"/>
    <a:srgbClr val="F6882E"/>
    <a:srgbClr val="F4750C"/>
    <a:srgbClr val="BF5B09"/>
    <a:srgbClr val="19434F"/>
    <a:srgbClr val="160F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58" autoAdjust="0"/>
  </p:normalViewPr>
  <p:slideViewPr>
    <p:cSldViewPr>
      <p:cViewPr varScale="1">
        <p:scale>
          <a:sx n="72" d="100"/>
          <a:sy n="72" d="100"/>
        </p:scale>
        <p:origin x="78" y="1056"/>
      </p:cViewPr>
      <p:guideLst>
        <p:guide orient="horz" pos="2160"/>
        <p:guide pos="3840"/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55815-607A-425A-9694-1EE02D3DF9EC}" type="datetimeFigureOut">
              <a:rPr lang="es-ES" smtClean="0"/>
              <a:pPr/>
              <a:t>20/06/2018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A1B7-DA53-412B-B4CE-83747BB662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55815-607A-425A-9694-1EE02D3DF9EC}" type="datetimeFigureOut">
              <a:rPr lang="es-ES" smtClean="0"/>
              <a:pPr/>
              <a:t>20/06/2018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A1B7-DA53-412B-B4CE-83747BB662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55815-607A-425A-9694-1EE02D3DF9EC}" type="datetimeFigureOut">
              <a:rPr lang="es-ES" smtClean="0"/>
              <a:pPr/>
              <a:t>20/06/2018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A1B7-DA53-412B-B4CE-83747BB662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55815-607A-425A-9694-1EE02D3DF9EC}" type="datetimeFigureOut">
              <a:rPr lang="es-ES" smtClean="0"/>
              <a:pPr/>
              <a:t>20/06/2018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A1B7-DA53-412B-B4CE-83747BB662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55815-607A-425A-9694-1EE02D3DF9EC}" type="datetimeFigureOut">
              <a:rPr lang="es-ES" smtClean="0"/>
              <a:pPr/>
              <a:t>20/06/2018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A1B7-DA53-412B-B4CE-83747BB662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55815-607A-425A-9694-1EE02D3DF9EC}" type="datetimeFigureOut">
              <a:rPr lang="es-ES" smtClean="0"/>
              <a:pPr/>
              <a:t>20/06/2018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A1B7-DA53-412B-B4CE-83747BB662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55815-607A-425A-9694-1EE02D3DF9EC}" type="datetimeFigureOut">
              <a:rPr lang="es-ES" smtClean="0"/>
              <a:pPr/>
              <a:t>20/06/2018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A1B7-DA53-412B-B4CE-83747BB662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55815-607A-425A-9694-1EE02D3DF9EC}" type="datetimeFigureOut">
              <a:rPr lang="es-ES" smtClean="0"/>
              <a:pPr/>
              <a:t>20/06/2018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A1B7-DA53-412B-B4CE-83747BB662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55815-607A-425A-9694-1EE02D3DF9EC}" type="datetimeFigureOut">
              <a:rPr lang="es-ES" smtClean="0"/>
              <a:pPr/>
              <a:t>20/06/2018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A1B7-DA53-412B-B4CE-83747BB662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55815-607A-425A-9694-1EE02D3DF9EC}" type="datetimeFigureOut">
              <a:rPr lang="es-ES" smtClean="0"/>
              <a:pPr/>
              <a:t>20/06/2018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A1B7-DA53-412B-B4CE-83747BB662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55815-607A-425A-9694-1EE02D3DF9EC}" type="datetimeFigureOut">
              <a:rPr lang="es-ES" smtClean="0"/>
              <a:pPr/>
              <a:t>20/06/2018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A1B7-DA53-412B-B4CE-83747BB662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7AD55815-607A-425A-9694-1EE02D3DF9EC}" type="datetimeFigureOut">
              <a:rPr lang="es-ES" smtClean="0"/>
              <a:pPr/>
              <a:t>20/06/2018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B290A1B7-DA53-412B-B4CE-83747BB6622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38.png"/><Relationship Id="rId18" Type="http://schemas.openxmlformats.org/officeDocument/2006/relationships/image" Target="../media/image4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4.png"/><Relationship Id="rId11" Type="http://schemas.openxmlformats.org/officeDocument/2006/relationships/image" Target="../media/image3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3.png"/><Relationship Id="rId9" Type="http://schemas.openxmlformats.org/officeDocument/2006/relationships/image" Target="../media/image3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8964488" cy="5143500"/>
          </a:xfrm>
          <a:prstGeom prst="rect">
            <a:avLst/>
          </a:prstGeom>
        </p:spPr>
      </p:pic>
      <p:pic>
        <p:nvPicPr>
          <p:cNvPr id="1052" name="Picture 28" descr="Rendered Imag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555526"/>
            <a:ext cx="3481954" cy="1627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Rendered Imag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995482"/>
            <a:ext cx="2616616" cy="1102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907">
    <p:sndAc>
      <p:stSnd>
        <p:snd r:embed="rId2" name="Soraya Saraswati u0026 Terry Oldfield   Dreamer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5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1" grpId="0" animBg="1"/>
      <p:bldP spid="11" grpId="1" animBg="1"/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" y="28575"/>
            <a:ext cx="9086850" cy="508635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2267744" cy="5143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6804248" y="0"/>
            <a:ext cx="2339752" cy="5143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499992" y="0"/>
            <a:ext cx="2376264" cy="5143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267744" y="0"/>
            <a:ext cx="2304256" cy="5143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4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Déjame volar\Imágenes\dawn-sunset-poppies-the-field-sun-nature-flower-photo-nature-landscape-sunset-sky-flowers-poppies+2431052270252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56700" cy="51562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92080" y="3363838"/>
            <a:ext cx="2664296" cy="105413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3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Déjame volar libre por los prados,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 rot="695822">
            <a:off x="559043" y="4007601"/>
            <a:ext cx="14243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err="1" smtClean="0">
                <a:latin typeface="Vivaldi" pitchFamily="66" charset="0"/>
              </a:rPr>
              <a:t>Ppsx</a:t>
            </a:r>
            <a:r>
              <a:rPr lang="es-ES" sz="1600" b="1" dirty="0" smtClean="0">
                <a:latin typeface="Vivaldi" pitchFamily="66" charset="0"/>
              </a:rPr>
              <a:t> Margarita</a:t>
            </a:r>
            <a:endParaRPr lang="es-ES" sz="1600" b="1" dirty="0">
              <a:latin typeface="Vivaldi" pitchFamily="66" charset="0"/>
            </a:endParaRPr>
          </a:p>
        </p:txBody>
      </p:sp>
      <p:pic>
        <p:nvPicPr>
          <p:cNvPr id="3077" name="Picture 5" descr="E:\PPS DE CREACION PROPIA - EXCLUSIVOS\- Déjame volar\Imágenes\fluye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52120" y="411510"/>
            <a:ext cx="2869883" cy="105413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Déjame </a:t>
            </a:r>
            <a:r>
              <a:rPr lang="es-ES" sz="3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sentir las caricias del viento,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" y="2286"/>
            <a:ext cx="9137904" cy="5138928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5508104" y="699542"/>
            <a:ext cx="2880320" cy="105413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Quiero </a:t>
            </a:r>
            <a:r>
              <a:rPr lang="es-ES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cabalgar encima de una nube</a:t>
            </a:r>
            <a:endParaRPr lang="es-E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3075" name="Picture 3" descr="E:\PPS DE CREACION PROPIA - EXCLUSIVOS\- Déjame volar\Imágenes\tumblr_msgg103IsC1rqbenao1_500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915566"/>
            <a:ext cx="3312368" cy="105413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Acariciar </a:t>
            </a:r>
            <a:r>
              <a:rPr lang="es-ES" sz="3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el sol </a:t>
            </a:r>
            <a:endParaRPr lang="es-ES" sz="32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pPr algn="ctr"/>
            <a:r>
              <a:rPr lang="es-ES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</a:t>
            </a:r>
            <a:r>
              <a:rPr lang="es-ES" sz="3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perderme en el tiempo.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9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9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6085312" y="195486"/>
            <a:ext cx="2448272" cy="105413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s-ES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Déjame </a:t>
            </a:r>
            <a:r>
              <a:rPr lang="es-E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escalar la colina más </a:t>
            </a:r>
            <a:r>
              <a:rPr lang="es-ES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alta,</a:t>
            </a:r>
            <a:endParaRPr lang="es-E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506" y="0"/>
            <a:ext cx="9164506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948998" y="483518"/>
            <a:ext cx="3319156" cy="105413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Déjame </a:t>
            </a:r>
            <a:r>
              <a:rPr lang="es-ES" sz="3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soñar que estoy sola en la montaña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7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138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7" y="0"/>
            <a:ext cx="9104726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accent5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5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2876348"/>
      </p:ext>
    </p:extLst>
  </p:cSld>
  <p:clrMapOvr>
    <a:masterClrMapping/>
  </p:clrMapOvr>
  <p:transition spd="slow" advClick="0" advTm="99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07"/>
            <a:ext cx="9144000" cy="5132085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4211960" y="290403"/>
            <a:ext cx="2605540" cy="105413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</a:t>
            </a:r>
            <a:r>
              <a:rPr lang="es-E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uiero </a:t>
            </a:r>
            <a:r>
              <a:rPr lang="es-ES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descubrir un refugio solitario,</a:t>
            </a:r>
            <a:endParaRPr lang="es-E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758" y="5707"/>
            <a:ext cx="9183757" cy="513779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467545" y="290404"/>
            <a:ext cx="2952327" cy="105413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3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</a:t>
            </a:r>
            <a:r>
              <a:rPr lang="es-ES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uiero </a:t>
            </a:r>
            <a:r>
              <a:rPr lang="es-ES" sz="3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conocer de la libertad sus entrañas.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1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" y="9727"/>
            <a:ext cx="9144000" cy="5138928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2596174" y="807512"/>
            <a:ext cx="2880320" cy="105413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3200" b="1" i="1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Déjame volar como lo hacen las gaviotas</a:t>
            </a:r>
            <a:endParaRPr lang="es-ES" sz="3200" b="1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286"/>
            <a:ext cx="3312368" cy="223846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683568" y="483518"/>
            <a:ext cx="3393165" cy="105413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3200" b="1" i="1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</a:t>
            </a:r>
            <a:r>
              <a:rPr lang="es-ES" sz="3200" b="1" i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éjame </a:t>
            </a:r>
            <a:r>
              <a:rPr lang="es-ES" sz="3200" b="1" i="1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llegar a la playa más hermosa,</a:t>
            </a:r>
            <a:endParaRPr lang="es-ES" sz="3200" b="1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9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3F9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Mis Imágenes\mujer-a\Imagen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5" y="0"/>
            <a:ext cx="9150350" cy="5133975"/>
          </a:xfrm>
          <a:prstGeom prst="rect">
            <a:avLst/>
          </a:prstGeom>
          <a:noFill/>
        </p:spPr>
      </p:pic>
      <p:pic>
        <p:nvPicPr>
          <p:cNvPr id="2051" name="Picture 3" descr="E:\Mis Imágenes\mujer-a\Imagen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5" y="0"/>
            <a:ext cx="9150350" cy="513397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" y="-1"/>
            <a:ext cx="9144000" cy="5129547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5364088" y="1994446"/>
            <a:ext cx="2808312" cy="105413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3200" b="1" i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</a:t>
            </a:r>
            <a:r>
              <a:rPr lang="es-ES" sz="3200" b="1" i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uiero </a:t>
            </a:r>
            <a:r>
              <a:rPr lang="es-ES" sz="3200" b="1" i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dibujar en la arena mis sueños</a:t>
            </a:r>
            <a:endParaRPr lang="es-ES" sz="32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1"/>
            <a:ext cx="9124950" cy="5143501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403648" y="435531"/>
            <a:ext cx="5829160" cy="561692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3200" b="1" i="1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</a:t>
            </a:r>
            <a:r>
              <a:rPr lang="es-ES" sz="3200" b="1" i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uiero </a:t>
            </a:r>
            <a:r>
              <a:rPr lang="es-ES" sz="3200" b="1" i="1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dormirme y que me despierten las olas</a:t>
            </a:r>
            <a:endParaRPr lang="es-ES" sz="3200" b="1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0C1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39502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95536" y="555526"/>
            <a:ext cx="3240359" cy="105413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3200" b="1" i="1" dirty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déjame por fin, caminar con las estrellas</a:t>
            </a:r>
            <a:endParaRPr lang="es-ES" sz="3200" b="1" dirty="0">
              <a:ln>
                <a:solidFill>
                  <a:schemeClr val="tx2">
                    <a:lumMod val="40000"/>
                    <a:lumOff val="6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499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39552" y="3795886"/>
            <a:ext cx="3527919" cy="105413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3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</a:t>
            </a:r>
            <a:r>
              <a:rPr lang="es-ES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3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déjame sentir </a:t>
            </a:r>
            <a:endParaRPr lang="es-ES" sz="32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pPr algn="ctr"/>
            <a:r>
              <a:rPr lang="es-ES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</a:t>
            </a:r>
            <a:r>
              <a:rPr lang="es-ES" sz="3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soy como una de ellas,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4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8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6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0F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" y="0"/>
            <a:ext cx="9137904" cy="5308054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5372105" y="608153"/>
            <a:ext cx="2952327" cy="105413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s-ES" sz="3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</a:t>
            </a:r>
            <a:r>
              <a:rPr lang="es-ES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ntonces </a:t>
            </a:r>
            <a:r>
              <a:rPr lang="es-ES" sz="3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al saber que todo ha terminado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23528" y="327307"/>
            <a:ext cx="3118482" cy="561692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3200" b="1" i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V</a:t>
            </a:r>
            <a:r>
              <a:rPr lang="es-ES" sz="3200" b="1" i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olveré </a:t>
            </a:r>
            <a:r>
              <a:rPr lang="es-ES" sz="3200" b="1" i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para </a:t>
            </a:r>
            <a:r>
              <a:rPr lang="es-ES" sz="3200" b="1" i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decirte …</a:t>
            </a:r>
            <a:endParaRPr lang="es-ES" sz="3200" b="1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237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79512" y="1995686"/>
            <a:ext cx="2160240" cy="56169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s-ES" sz="3200" b="1" i="1" dirty="0" smtClean="0">
                <a:ln>
                  <a:solidFill>
                    <a:srgbClr val="19434F"/>
                  </a:solidFill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¡He soñado!</a:t>
            </a:r>
            <a:endParaRPr lang="es-ES" sz="3200" b="1" dirty="0">
              <a:ln>
                <a:solidFill>
                  <a:srgbClr val="19434F"/>
                </a:solidFill>
              </a:ln>
              <a:solidFill>
                <a:schemeClr val="accent5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/>
      <p:bldP spid="3" grpId="0"/>
      <p:bldP spid="4" grpId="0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0440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BF5B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475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688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98896484"/>
      </p:ext>
    </p:extLst>
  </p:cSld>
  <p:clrMapOvr>
    <a:masterClrMapping/>
  </p:clrMapOvr>
  <p:transition spd="slow" advClick="0" advTm="78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988"/>
            <a:ext cx="9097963" cy="508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683568" y="699542"/>
            <a:ext cx="1632498" cy="500137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s-ES" sz="28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Junio 2018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67544" y="1635646"/>
            <a:ext cx="3750066" cy="931024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s-ES" sz="2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Música</a:t>
            </a:r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: Soraya </a:t>
            </a:r>
            <a:r>
              <a:rPr lang="es-ES" sz="2800" b="1" dirty="0" err="1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Saraswati</a:t>
            </a:r>
            <a:endParaRPr lang="es-ES" sz="2800" b="1" dirty="0" smtClean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             </a:t>
            </a:r>
            <a:r>
              <a:rPr lang="es-ES" sz="2800" b="1" dirty="0" err="1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Dreamer</a:t>
            </a:r>
            <a:endParaRPr lang="es-ES" sz="2800" b="1" dirty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67544" y="2643758"/>
            <a:ext cx="2833148" cy="931024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s-ES" sz="28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Autora Poema: </a:t>
            </a:r>
            <a:endParaRPr lang="es-ES" sz="2800" b="1" dirty="0" smtClean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Teresa </a:t>
            </a:r>
            <a:r>
              <a:rPr lang="es-ES" sz="28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Aburto Uribe</a:t>
            </a:r>
          </a:p>
        </p:txBody>
      </p:sp>
      <p:sp>
        <p:nvSpPr>
          <p:cNvPr id="9" name="8 Extracto"/>
          <p:cNvSpPr/>
          <p:nvPr/>
        </p:nvSpPr>
        <p:spPr>
          <a:xfrm rot="5400000">
            <a:off x="-285750" y="285750"/>
            <a:ext cx="5143500" cy="4572000"/>
          </a:xfrm>
          <a:prstGeom prst="flowChartExtract">
            <a:avLst/>
          </a:prstGeom>
          <a:solidFill>
            <a:srgbClr val="C00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grpSp>
        <p:nvGrpSpPr>
          <p:cNvPr id="10" name="13 Grupo"/>
          <p:cNvGrpSpPr>
            <a:grpSpLocks/>
          </p:cNvGrpSpPr>
          <p:nvPr/>
        </p:nvGrpSpPr>
        <p:grpSpPr bwMode="auto">
          <a:xfrm flipH="1">
            <a:off x="7593496" y="3574783"/>
            <a:ext cx="1226976" cy="1356829"/>
            <a:chOff x="7158061" y="2205038"/>
            <a:chExt cx="1554162" cy="1704355"/>
          </a:xfrm>
        </p:grpSpPr>
        <p:pic>
          <p:nvPicPr>
            <p:cNvPr id="11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15 Rectángulo"/>
            <p:cNvSpPr>
              <a:spLocks noChangeArrowheads="1"/>
            </p:cNvSpPr>
            <p:nvPr/>
          </p:nvSpPr>
          <p:spPr bwMode="auto">
            <a:xfrm>
              <a:off x="7272062" y="3445463"/>
              <a:ext cx="1440160" cy="4639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s-ES" sz="1800" dirty="0">
                  <a:ln w="3175">
                    <a:solidFill>
                      <a:srgbClr val="FF0000"/>
                    </a:solidFill>
                  </a:ln>
                  <a:solidFill>
                    <a:schemeClr val="bg1"/>
                  </a:solidFill>
                  <a:latin typeface="Vivaldi" pitchFamily="66" charset="0"/>
                </a:rPr>
                <a:t>Margarita</a:t>
              </a:r>
            </a:p>
          </p:txBody>
        </p:sp>
      </p:grpSp>
      <p:sp>
        <p:nvSpPr>
          <p:cNvPr id="8" name="7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rgbClr val="C00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0" y="2571750"/>
            <a:ext cx="9144000" cy="2598738"/>
          </a:xfrm>
          <a:prstGeom prst="flowChartExtract">
            <a:avLst/>
          </a:prstGeom>
          <a:solidFill>
            <a:srgbClr val="C00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solidFill>
            <a:srgbClr val="C00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-12230"/>
            <a:ext cx="9144000" cy="515572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2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6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9" grpId="0" animBg="1"/>
      <p:bldP spid="9" grpId="1" animBg="1"/>
      <p:bldP spid="8" grpId="0" animBg="1"/>
      <p:bldP spid="8" grpId="1" animBg="1"/>
      <p:bldP spid="6" grpId="0" animBg="1"/>
      <p:bldP spid="6" grpId="1" animBg="1"/>
      <p:bldP spid="7" grpId="0" animBg="1"/>
      <p:bldP spid="7" grpId="1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z="180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s-ES" sz="180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800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 smtClean="0">
                <a:solidFill>
                  <a:srgbClr val="0066FF"/>
                </a:solidFill>
              </a:rPr>
              <a:t> </a:t>
            </a:r>
          </a:p>
          <a:p>
            <a:pPr defTabSz="914400" fontAlgn="base">
              <a:spcBef>
                <a:spcPct val="50000"/>
              </a:spcBef>
              <a:spcAft>
                <a:spcPct val="0"/>
              </a:spcAft>
            </a:pPr>
            <a:endParaRPr lang="es-ES" sz="1800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1534</TotalTime>
  <Words>168</Words>
  <Application>Microsoft Office PowerPoint</Application>
  <PresentationFormat>Presentación en pantalla (16:9)</PresentationFormat>
  <Paragraphs>29</Paragraphs>
  <Slides>17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3" baseType="lpstr">
      <vt:lpstr>Arial</vt:lpstr>
      <vt:lpstr>Calibri</vt:lpstr>
      <vt:lpstr>Kristen ITC</vt:lpstr>
      <vt:lpstr>Vivaldi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de Windows</dc:creator>
  <cp:lastModifiedBy>Usuario de Windows</cp:lastModifiedBy>
  <cp:revision>101</cp:revision>
  <dcterms:created xsi:type="dcterms:W3CDTF">2018-06-14T18:53:17Z</dcterms:created>
  <dcterms:modified xsi:type="dcterms:W3CDTF">2018-06-19T22:36:24Z</dcterms:modified>
</cp:coreProperties>
</file>