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67" r:id="rId16"/>
    <p:sldId id="271" r:id="rId17"/>
  </p:sldIdLst>
  <p:sldSz cx="9144000" cy="5143500" type="screen16x9"/>
  <p:notesSz cx="6858000" cy="9144000"/>
  <p:embeddedFontLst>
    <p:embeddedFont>
      <p:font typeface="CAC Champagne" panose="00000400000000000000" pitchFamily="2" charset="2"/>
      <p:regular r:id="rId19"/>
    </p:embeddedFont>
    <p:embeddedFont>
      <p:font typeface="Vivaldi" panose="03020602050506090804" pitchFamily="66" charset="0"/>
      <p:italic r:id="rId20"/>
    </p:embeddedFont>
    <p:embeddedFont>
      <p:font typeface="Kristen ITC" panose="03050502040202030202" pitchFamily="66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0000"/>
    <a:srgbClr val="990000"/>
    <a:srgbClr val="00355C"/>
    <a:srgbClr val="004D86"/>
    <a:srgbClr val="3E1F00"/>
    <a:srgbClr val="1F150F"/>
    <a:srgbClr val="820000"/>
    <a:srgbClr val="00CC00"/>
    <a:srgbClr val="00CC66"/>
    <a:srgbClr val="4C25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44" autoAdjust="0"/>
  </p:normalViewPr>
  <p:slideViewPr>
    <p:cSldViewPr>
      <p:cViewPr varScale="1">
        <p:scale>
          <a:sx n="51" d="100"/>
          <a:sy n="51" d="100"/>
        </p:scale>
        <p:origin x="-90" y="-14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2CEF3-0AA2-43DD-B431-9FFD0DFB9E8E}" type="datetimeFigureOut">
              <a:rPr lang="es-ES" smtClean="0"/>
              <a:pPr/>
              <a:t>05/06/2020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62609C-E85D-4379-8BFF-1EAC22E9C3A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2530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212671DC-72A1-45C6-B96D-9008A6305F06}" type="datetimeFigureOut">
              <a:rPr lang="es-ES" smtClean="0"/>
              <a:pPr/>
              <a:t>05/06/2020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96BFA23B-85C7-44DE-B947-8E54ABFA980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¡Déjame!\Imágenes\1 - 1307120727_laliko.com_0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pic>
        <p:nvPicPr>
          <p:cNvPr id="3111" name="Picture 3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067694"/>
            <a:ext cx="3923927" cy="1512168"/>
          </a:xfrm>
          <a:prstGeom prst="rect">
            <a:avLst/>
          </a:prstGeom>
          <a:noFill/>
        </p:spPr>
      </p:pic>
      <p:sp>
        <p:nvSpPr>
          <p:cNvPr id="6" name="5 Medio marco"/>
          <p:cNvSpPr/>
          <p:nvPr/>
        </p:nvSpPr>
        <p:spPr>
          <a:xfrm flipH="1" flipV="1">
            <a:off x="0" y="0"/>
            <a:ext cx="9144000" cy="5143500"/>
          </a:xfrm>
          <a:prstGeom prst="halfFrame">
            <a:avLst>
              <a:gd name="adj1" fmla="val 15094"/>
              <a:gd name="adj2" fmla="val 2573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0" y="0"/>
            <a:ext cx="9144000" cy="5143500"/>
          </a:xfrm>
          <a:prstGeom prst="halfFrame">
            <a:avLst>
              <a:gd name="adj1" fmla="val 15170"/>
              <a:gd name="adj2" fmla="val 27255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flipH="1" flipV="1">
            <a:off x="0" y="0"/>
            <a:ext cx="9144000" cy="5143500"/>
          </a:xfrm>
          <a:prstGeom prst="halfFrame">
            <a:avLst>
              <a:gd name="adj1" fmla="val 14827"/>
              <a:gd name="adj2" fmla="val 2579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0" y="0"/>
            <a:ext cx="9144000" cy="5143500"/>
          </a:xfrm>
          <a:prstGeom prst="halfFrame">
            <a:avLst>
              <a:gd name="adj1" fmla="val 14902"/>
              <a:gd name="adj2" fmla="val 2626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350" y="-24516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Franck Pourcel - Melodía desencaden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3363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PPS  EXCLUSIVOS\¡Déjame!\Imágenes\2 - Imagen1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050"/>
            <a:ext cx="9144000" cy="51054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DE CREACION PROPIA - EXCLUSIVOS\- ¡Déjame!\Imágenes\1558448_643646069034776_480512252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1" y="411510"/>
            <a:ext cx="3424539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</a:t>
            </a:r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sentir tu piel junto a la piel </a:t>
            </a: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mía,</a:t>
            </a:r>
            <a:endParaRPr lang="es-E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030" name="Picture 6" descr="E:\PPS DE CREACION PROPIA - EXCLUSIVOS\- ¡Déjame!\Imágenes\4 - 31c58c6e85d8e64cbe96dfe2a17491ca--landscape-pictures-landscape-art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4400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6" y="267494"/>
            <a:ext cx="4241640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</a:t>
            </a:r>
            <a:r>
              <a:rPr lang="es-ES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éjame </a:t>
            </a:r>
            <a:r>
              <a:rPr lang="es-E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quererte </a:t>
            </a:r>
            <a:r>
              <a:rPr lang="es-ES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despacio, lento, sin </a:t>
            </a:r>
            <a:r>
              <a:rPr lang="es-E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prisas,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3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¡Déjame!\Imágenes\18193054_1327884527299512_1046640188883049316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400" y="-5954"/>
            <a:ext cx="9194800" cy="515540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435846"/>
            <a:ext cx="4572000" cy="11592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</a:t>
            </a:r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besarte esos labios que con amor me acarician</a:t>
            </a:r>
          </a:p>
        </p:txBody>
      </p:sp>
      <p:pic>
        <p:nvPicPr>
          <p:cNvPr id="3075" name="Picture 3" descr="E:\PPS DE CREACION PROPIA - EXCLUSIVOS\- ¡Déjame!\Imágenes\amor eter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63157" y="3723878"/>
            <a:ext cx="4320480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effectLst/>
                <a:latin typeface="CAC Champagne" pitchFamily="2" charset="2"/>
              </a:rPr>
              <a:t>Y déjame </a:t>
            </a:r>
            <a:r>
              <a:rPr lang="es-ES" sz="4400" b="1" dirty="0">
                <a:effectLst/>
                <a:latin typeface="CAC Champagne" pitchFamily="2" charset="2"/>
              </a:rPr>
              <a:t>brindarte mi amor cada minuto del </a:t>
            </a:r>
            <a:r>
              <a:rPr lang="es-ES" sz="4400" b="1" dirty="0" smtClean="0">
                <a:effectLst/>
                <a:latin typeface="CAC Champagne" pitchFamily="2" charset="2"/>
              </a:rPr>
              <a:t>día..</a:t>
            </a:r>
            <a:endParaRPr lang="es-ES" sz="4400" b="1" dirty="0">
              <a:effectLst/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3655" y="-5954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7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DE CREACION PROPIA - EXCLUSIVOS\- ¡Déjame!\Imágenes\7 - 18581990_1130215127124337_3338424259319512507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302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177" y="4762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7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5" dur="4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3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DE CREACION PROPIA - EXCLUSIVOS\- ¡Déjame!\Imágenes\8 - atardeceres de ensueño fotos del atardecer en paisajes con montañas (5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723878"/>
            <a:ext cx="3888432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effectLst>
                  <a:glow rad="63500">
                    <a:srgbClr val="3B1C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</a:t>
            </a:r>
            <a:r>
              <a:rPr lang="es-ES" sz="4400" b="1" dirty="0">
                <a:effectLst>
                  <a:glow rad="63500">
                    <a:srgbClr val="3B1C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abrazarte con los brazos de la vida,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220072" y="3003798"/>
            <a:ext cx="3923928" cy="2140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400" b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</a:t>
            </a:r>
            <a:r>
              <a:rPr lang="es-ES" sz="4400" b="1" dirty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mi vida</a:t>
            </a:r>
            <a:r>
              <a:rPr lang="es-ES" sz="4400" b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 </a:t>
            </a:r>
          </a:p>
          <a:p>
            <a:pPr algn="ctr">
              <a:lnSpc>
                <a:spcPts val="3800"/>
              </a:lnSpc>
            </a:pPr>
            <a:r>
              <a:rPr lang="es-ES" sz="4400" b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</a:t>
            </a:r>
            <a:r>
              <a:rPr lang="es-ES" sz="4400" b="1" dirty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 tuya</a:t>
            </a:r>
            <a:r>
              <a:rPr lang="es-ES" sz="4400" b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</a:t>
            </a:r>
          </a:p>
          <a:p>
            <a:pPr algn="ctr">
              <a:lnSpc>
                <a:spcPts val="3800"/>
              </a:lnSpc>
            </a:pPr>
            <a:r>
              <a:rPr lang="es-ES" sz="4400" b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llena </a:t>
            </a:r>
            <a:r>
              <a:rPr lang="es-ES" sz="4400" b="1" dirty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</a:t>
            </a:r>
            <a:r>
              <a:rPr lang="es-ES" sz="4400" b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pasión </a:t>
            </a:r>
            <a:r>
              <a:rPr lang="es-ES" sz="4400" b="1" dirty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de locuras,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1827" y="-54721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DE CREACION PROPIA - EXCLUSIVOS\- ¡Déjame!\Imágenes\gettyimages-460737166-64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694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147814"/>
            <a:ext cx="3744416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</a:t>
            </a:r>
            <a:r>
              <a:rPr lang="es-E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éjame </a:t>
            </a:r>
            <a:r>
              <a:rPr lang="es-E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ser la </a:t>
            </a:r>
            <a:r>
              <a:rPr lang="es-E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mar </a:t>
            </a:r>
            <a:r>
              <a:rPr lang="es-E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bañarte con sus </a:t>
            </a:r>
            <a:r>
              <a:rPr lang="es-E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olas</a:t>
            </a:r>
            <a:r>
              <a:rPr lang="es-E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</a:t>
            </a:r>
          </a:p>
        </p:txBody>
      </p:sp>
      <p:pic>
        <p:nvPicPr>
          <p:cNvPr id="14340" name="Picture 4" descr="E:\PPS DE CREACION PROPIA - EXCLUSIVOS\- ¡Déjame!\Imágenes\11 - trawy-aka-czerwony-mak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483518"/>
            <a:ext cx="5040560" cy="1195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</a:t>
            </a:r>
            <a:r>
              <a:rPr lang="es-ES" sz="4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ser el aire que respiras para que </a:t>
            </a:r>
            <a:r>
              <a:rPr lang="es-ES" sz="4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jamás </a:t>
            </a:r>
            <a:r>
              <a:rPr lang="es-ES" sz="4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te sientas sola..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5" name="Picture 13" descr="E:\PPS DE CREACION PROPIA - EXCLUSIVOS\- ¡Déjame!\Imágenes\sea-754140_960_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5" name="14 Combinar"/>
          <p:cNvSpPr/>
          <p:nvPr/>
        </p:nvSpPr>
        <p:spPr>
          <a:xfrm rot="16200000">
            <a:off x="821532" y="-821533"/>
            <a:ext cx="5143500" cy="6786564"/>
          </a:xfrm>
          <a:prstGeom prst="flowChartMerg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6">
                  <a:lumMod val="60000"/>
                  <a:lumOff val="40000"/>
                </a:schemeClr>
              </a:gs>
              <a:gs pos="100000">
                <a:srgbClr val="4C250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 flipV="1">
            <a:off x="3214688" y="-785812"/>
            <a:ext cx="5143500" cy="6715125"/>
          </a:xfrm>
          <a:prstGeom prst="flowChartMerg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6">
                  <a:lumMod val="60000"/>
                  <a:lumOff val="40000"/>
                </a:schemeClr>
              </a:gs>
              <a:gs pos="100000">
                <a:srgbClr val="4C250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6">
                  <a:lumMod val="60000"/>
                  <a:lumOff val="40000"/>
                </a:schemeClr>
              </a:gs>
              <a:gs pos="100000">
                <a:srgbClr val="4C250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6">
                  <a:lumMod val="60000"/>
                  <a:lumOff val="40000"/>
                </a:schemeClr>
              </a:gs>
              <a:gs pos="100000">
                <a:srgbClr val="4C250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6">
                  <a:lumMod val="60000"/>
                  <a:lumOff val="40000"/>
                </a:schemeClr>
              </a:gs>
              <a:gs pos="100000">
                <a:srgbClr val="4C250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6">
                  <a:lumMod val="60000"/>
                  <a:lumOff val="40000"/>
                </a:schemeClr>
              </a:gs>
              <a:gs pos="100000">
                <a:srgbClr val="4C250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Ordenar"/>
          <p:cNvSpPr/>
          <p:nvPr/>
        </p:nvSpPr>
        <p:spPr>
          <a:xfrm rot="5400000">
            <a:off x="2035972" y="-35718"/>
            <a:ext cx="5072063" cy="5143500"/>
          </a:xfrm>
          <a:prstGeom prst="flowChartSor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  <a:gs pos="100000">
                <a:srgbClr val="4C250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5000" fill="hold"/>
                                        <p:tgtEl>
                                          <p:spTgt spid="133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1" grpId="0" animBg="1"/>
      <p:bldP spid="21" grpId="1" animBg="1"/>
      <p:bldP spid="20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DE CREACION PROPIA - EXCLUSIVOS\- ¡Déjame!\Imágenes\13 - USA_Parks_Sky_Stones_Joshua_Tree_National_Park_540707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3579862"/>
            <a:ext cx="4248472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</a:t>
            </a:r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amor</a:t>
            </a: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 déjame </a:t>
            </a:r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convertirme en tu sombra,</a:t>
            </a:r>
          </a:p>
        </p:txBody>
      </p:sp>
      <p:pic>
        <p:nvPicPr>
          <p:cNvPr id="12290" name="Picture 2" descr="E:\PPS DE CREACION PROPIA - EXCLUSIVOS\- ¡Déjame!\Imágenes\AMORR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3651870"/>
            <a:ext cx="4824536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Tu Ángel </a:t>
            </a:r>
            <a:r>
              <a:rPr lang="es-ES" sz="4400" b="1" dirty="0">
                <a:solidFill>
                  <a:srgbClr val="B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de la guarda para estar a tu lado a todas horas,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DE CREACION PROPIA - EXCLUSIVOS\- ¡Déjame!\Imágenes\306007_562963553738054_2045843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67494"/>
            <a:ext cx="3456384" cy="1672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</a:t>
            </a:r>
            <a:r>
              <a:rPr lang="es-E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ser tus suspiros cuando piensas en mi a solas,</a:t>
            </a:r>
          </a:p>
        </p:txBody>
      </p:sp>
      <p:pic>
        <p:nvPicPr>
          <p:cNvPr id="11266" name="Picture 2" descr="E:\PPS DE CREACION PROPIA - EXCLUSIVOS\- ¡Déjame!\Imágenes\16 - Bah&amp;iacut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1131590"/>
            <a:ext cx="3312368" cy="1672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</a:t>
            </a:r>
            <a:r>
              <a:rPr lang="es-ES" sz="44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ser el murmullo de la </a:t>
            </a:r>
            <a:r>
              <a:rPr lang="es-ES" sz="4400" b="1" dirty="0" smtClean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brisa </a:t>
            </a:r>
            <a:r>
              <a:rPr lang="es-ES" sz="4400" b="1" dirty="0">
                <a:solidFill>
                  <a:srgbClr val="0035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 tu ventana,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7322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DE CREACION PROPIA - EXCLUSIVOS\- ¡Déjame!\Imágenes\mp,550x550,matte,ffffff,t.3u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483518"/>
            <a:ext cx="4320480" cy="1195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</a:t>
            </a:r>
            <a:r>
              <a:rPr lang="es-E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ser tu almohada</a:t>
            </a:r>
            <a:r>
              <a:rPr lang="es-E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 déjame </a:t>
            </a:r>
            <a:r>
              <a:rPr lang="es-E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ser tu cama,</a:t>
            </a:r>
          </a:p>
        </p:txBody>
      </p:sp>
      <p:pic>
        <p:nvPicPr>
          <p:cNvPr id="10242" name="Picture 2" descr="E:\PPS DE CREACION PROPIA - EXCLUSIVOS\- ¡Déjame!\Imágenes\16 - bl-background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786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2859782"/>
            <a:ext cx="3672408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fr-FR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 convertirme </a:t>
            </a:r>
            <a:r>
              <a:rPr lang="fr-FR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 tu </a:t>
            </a:r>
            <a:r>
              <a:rPr lang="fr-FR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sol </a:t>
            </a:r>
            <a:r>
              <a:rPr lang="fr-FR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tu c</a:t>
            </a:r>
            <a:r>
              <a:rPr lang="fr-FR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ielo</a:t>
            </a:r>
            <a:endParaRPr lang="es-ES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DE CREACION PROPIA - EXCLUSIVOS\- ¡Déjame!\Imágenes\18 - F5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3435846"/>
            <a:ext cx="4248472" cy="1195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déjame </a:t>
            </a:r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amor</a:t>
            </a: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, </a:t>
            </a:r>
          </a:p>
          <a:p>
            <a:pPr algn="ctr">
              <a:lnSpc>
                <a:spcPts val="4000"/>
              </a:lnSpc>
            </a:pPr>
            <a:r>
              <a:rPr lang="es-E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déjame gritarle </a:t>
            </a:r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 todos..</a:t>
            </a:r>
          </a:p>
        </p:txBody>
      </p:sp>
      <p:pic>
        <p:nvPicPr>
          <p:cNvPr id="9218" name="Picture 2" descr="E:\PPS DE CREACION PROPIA - EXCLUSIVOS\- ¡Déjame!\Imágenes\sweet-love-forever-good-hd-wallpaper-collection-for-romantic-couple-1024x771-1024x7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2643758"/>
            <a:ext cx="3168352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!Que eres tu lo que mas quiero!</a:t>
            </a:r>
            <a:endParaRPr lang="es-ES" sz="4400" b="1" dirty="0">
              <a:ln>
                <a:solidFill>
                  <a:srgbClr val="99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350" y="-635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CC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CC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066" name="Picture 18" descr="E:\PPS DE CREACION PROPIA - EXCLUSIVOS\- ¡Déjame!\Imágenes\vetton_ru_vercorsforest-1920x10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816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35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6" name="Picture 4" descr="E:\PPS DE CREACION PROPIA - EXCLUSIVOS\- ¡Déjame!\Imágenes\453a45f101f34acbef947f741fd506ab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 rot="423240">
              <a:off x="5451599" y="3808347"/>
              <a:ext cx="139653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FF0000"/>
                  </a:solidFill>
                  <a:latin typeface="Vivaldi" pitchFamily="66" charset="0"/>
                </a:rPr>
                <a:t>Ppsx Margarita</a:t>
              </a:r>
              <a:endParaRPr lang="es-ES" sz="1600" b="1" dirty="0">
                <a:solidFill>
                  <a:srgbClr val="FF0000"/>
                </a:solidFill>
                <a:latin typeface="Vivaldi" pitchFamily="66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467544" y="4083918"/>
            <a:ext cx="453650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800" b="1" dirty="0">
                <a:ln w="1270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Autor</a:t>
            </a:r>
            <a:r>
              <a:rPr lang="es-ES" sz="3800" b="1" dirty="0" smtClean="0">
                <a:ln w="1270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: David Fernández Fis</a:t>
            </a:r>
            <a:r>
              <a:rPr lang="es-ES" sz="3800" b="1" dirty="0">
                <a:ln w="1270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267744" y="915566"/>
            <a:ext cx="19046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ln w="12700"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Julio 2019</a:t>
            </a:r>
            <a:endParaRPr lang="es-ES" sz="4000" b="1" dirty="0">
              <a:ln w="12700"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39752" y="1617644"/>
            <a:ext cx="380905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ln w="12700"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Música: </a:t>
            </a:r>
            <a:r>
              <a:rPr lang="es-ES" sz="4000" b="1" dirty="0" err="1" smtClean="0">
                <a:ln w="12700"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Franck</a:t>
            </a:r>
            <a:r>
              <a:rPr lang="es-ES" sz="4000" b="1" dirty="0" smtClean="0">
                <a:ln w="12700"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4000" b="1" dirty="0" err="1" smtClean="0">
                <a:ln w="12700"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Pourcel</a:t>
            </a:r>
            <a:endParaRPr lang="es-ES" sz="4000" b="1" dirty="0" smtClean="0">
              <a:ln w="12700"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r>
              <a:rPr lang="es-ES" sz="4000" b="1" dirty="0" smtClean="0">
                <a:ln w="12700"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Melodía desencadenada</a:t>
            </a:r>
            <a:endParaRPr lang="es-ES" sz="4000" b="1" dirty="0">
              <a:ln w="12700"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11" name="10 Grupo"/>
          <p:cNvGrpSpPr/>
          <p:nvPr/>
        </p:nvGrpSpPr>
        <p:grpSpPr>
          <a:xfrm>
            <a:off x="7884368" y="3651870"/>
            <a:ext cx="1034265" cy="1289174"/>
            <a:chOff x="7433131" y="5013176"/>
            <a:chExt cx="1309862" cy="1718899"/>
          </a:xfrm>
        </p:grpSpPr>
        <p:pic>
          <p:nvPicPr>
            <p:cNvPr id="12" name="Picture 20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433131" y="6165304"/>
              <a:ext cx="1309862" cy="566771"/>
            </a:xfrm>
            <a:prstGeom prst="rect">
              <a:avLst/>
            </a:prstGeom>
            <a:noFill/>
          </p:spPr>
        </p:pic>
        <p:pic>
          <p:nvPicPr>
            <p:cNvPr id="1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b="1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771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  <p:bldP spid="9" grpId="0" animBg="1"/>
      <p:bldP spid="10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1261</TotalTime>
  <Words>211</Words>
  <Application>Microsoft Office PowerPoint</Application>
  <PresentationFormat>Presentación en pantalla (16:9)</PresentationFormat>
  <Paragraphs>27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CAC Champagne</vt:lpstr>
      <vt:lpstr>Vivaldi</vt:lpstr>
      <vt:lpstr>Kristen ITC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97</cp:revision>
  <dcterms:created xsi:type="dcterms:W3CDTF">2019-06-27T23:10:23Z</dcterms:created>
  <dcterms:modified xsi:type="dcterms:W3CDTF">2020-06-05T15:29:16Z</dcterms:modified>
</cp:coreProperties>
</file>