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notesMasterIdLst>
    <p:notesMasterId r:id="rId31"/>
  </p:notesMasterIdLst>
  <p:sldIdLst>
    <p:sldId id="316" r:id="rId3"/>
    <p:sldId id="360" r:id="rId4"/>
    <p:sldId id="361" r:id="rId5"/>
    <p:sldId id="347" r:id="rId6"/>
    <p:sldId id="364" r:id="rId7"/>
    <p:sldId id="350" r:id="rId8"/>
    <p:sldId id="363" r:id="rId9"/>
    <p:sldId id="358" r:id="rId10"/>
    <p:sldId id="370" r:id="rId11"/>
    <p:sldId id="353" r:id="rId12"/>
    <p:sldId id="348" r:id="rId13"/>
    <p:sldId id="342" r:id="rId14"/>
    <p:sldId id="339" r:id="rId15"/>
    <p:sldId id="357" r:id="rId16"/>
    <p:sldId id="340" r:id="rId17"/>
    <p:sldId id="341" r:id="rId18"/>
    <p:sldId id="344" r:id="rId19"/>
    <p:sldId id="355" r:id="rId20"/>
    <p:sldId id="345" r:id="rId21"/>
    <p:sldId id="359" r:id="rId22"/>
    <p:sldId id="351" r:id="rId23"/>
    <p:sldId id="343" r:id="rId24"/>
    <p:sldId id="352" r:id="rId25"/>
    <p:sldId id="371" r:id="rId26"/>
    <p:sldId id="356" r:id="rId27"/>
    <p:sldId id="372" r:id="rId28"/>
    <p:sldId id="338" r:id="rId29"/>
    <p:sldId id="375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+HMdNUqKIe6l40OYn2+pw" hashData="xYWFH7rQRKXWFgSJ7gtXw4xQwW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574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6D88A-4863-4F26-B5B4-A3407681B918}" type="datetimeFigureOut">
              <a:rPr lang="es-ES" smtClean="0"/>
              <a:pPr/>
              <a:t>02/10/2013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C1EACA-5009-40E3-88EA-EABC665D43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987EF-3B9A-46B1-AA4F-4523767B8A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8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8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137BB0-0A02-4BA2-A9C7-AE70BED778F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ransition spd="slow" advClick="0" advTm="8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4" descr="Image-lkiu.png"/>
          <p:cNvPicPr>
            <a:picLocks noChangeAspect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3929058" y="-214338"/>
            <a:ext cx="564360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1000108"/>
            <a:ext cx="5214942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DECIR TE QUIERO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514351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CAMILO SESTO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12000">
    <p:dissolve/>
    <p:sndAc>
      <p:stSnd loop="1">
        <p:snd r:embed="rId2" name="decir te qui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hvxencs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85728"/>
            <a:ext cx="6029960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2" descr="lrgar36u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Image 2" descr="lrgar36u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8" descr="ROSES_rouges_qc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755859">
            <a:off x="4656285" y="3784569"/>
            <a:ext cx="3810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626887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26887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6073~159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5118" y="3714752"/>
            <a:ext cx="3848882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3" descr="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amour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amour2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5" name="Image 1" descr="amour2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5f7b7e47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928670"/>
            <a:ext cx="808975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5" descr="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0164" y="-1143032"/>
            <a:ext cx="11144328" cy="8358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FOND-92doucesreflexions_0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5875"/>
            <a:ext cx="9290050" cy="814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4" descr="Image-lkiu.png"/>
          <p:cNvPicPr>
            <a:picLocks noChangeAspect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164306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Image 3" descr="Étoiles ( pluie d'étoiles 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286250" y="857250"/>
            <a:ext cx="2868612" cy="344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Image 5" descr="Étoile-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313" y="1500188"/>
            <a:ext cx="2667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Image 7" descr="1-ROSE~19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36" y="2000240"/>
            <a:ext cx="952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ROSES_rouges_qc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28938" y="3500438"/>
            <a:ext cx="3810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57166"/>
            <a:ext cx="7167580" cy="6072206"/>
          </a:xfrm>
          <a:prstGeom prst="hear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fd8v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786578" cy="6786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ahoo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858280" cy="7072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Espace réservé du contenu 3" descr="homme07.gif"/>
          <p:cNvPicPr>
            <a:picLocks noGrp="1" noChangeAspect="1"/>
          </p:cNvPicPr>
          <p:nvPr>
            <p:ph idx="1"/>
          </p:nvPr>
        </p:nvPicPr>
        <p:blipFill>
          <a:blip r:embed="rId3"/>
          <a:srcRect b="7508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 smtClean="0"/>
          </a:p>
        </p:txBody>
      </p:sp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e89zmdh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 descr="coupgu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3" descr="coupgui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50" y="1528763"/>
            <a:ext cx="46355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3" descr="26073~159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285728"/>
            <a:ext cx="6357937" cy="635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225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2" descr="images (3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75462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images (3)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42976" y="0"/>
            <a:ext cx="6875462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988"/>
            <a:ext cx="9144000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280ad869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88913"/>
            <a:ext cx="8145462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94un5g3t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677386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2" descr="etoiles-19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1725" y="188913"/>
            <a:ext cx="7620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Image 3" descr="etoiles-19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205038"/>
            <a:ext cx="7620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Image 4" descr="etoiles-19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15888"/>
            <a:ext cx="7620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Imag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05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41- Tourtereaux contemplatif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1" descr="41- Tourtereaux contemplatifs.JP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23813" y="-17463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41- Tourtereaux contemplatifs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23813" y="-17463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5f7b7e47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928670"/>
            <a:ext cx="808975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2" descr="coup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85794"/>
            <a:ext cx="6929454" cy="5197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52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hvxencs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85728"/>
            <a:ext cx="6029960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4" descr="Image-lkiu.png"/>
          <p:cNvPicPr>
            <a:picLocks noChangeAspect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3929058" y="-214338"/>
            <a:ext cx="564360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357222" y="1214422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CIR TE QUIER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DECIR TE QUIERO</Template>
  <TotalTime>22</TotalTime>
  <Words>58</Words>
  <Application>Microsoft Office PowerPoint</Application>
  <PresentationFormat>Presentación en pantalla (4:3)</PresentationFormat>
  <Paragraphs>21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DECIR TE QUIERO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2013-10-02T08:57:14Z</dcterms:created>
  <dcterms:modified xsi:type="dcterms:W3CDTF">2013-10-02T09:19:59Z</dcterms:modified>
</cp:coreProperties>
</file>