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64" r:id="rId3"/>
    <p:sldId id="265" r:id="rId4"/>
    <p:sldId id="266" r:id="rId5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SHQKt6M0R8kPpGLnExhxg==" hashData="Zso5aQSQ0CFSbyfkQTV//bn//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0654F"/>
    <a:srgbClr val="BFB274"/>
    <a:srgbClr val="A9AD85"/>
    <a:srgbClr val="433B2E"/>
    <a:srgbClr val="9B8D47"/>
    <a:srgbClr val="999999"/>
    <a:srgbClr val="7D7D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692" autoAdjust="0"/>
  </p:normalViewPr>
  <p:slideViewPr>
    <p:cSldViewPr>
      <p:cViewPr varScale="1">
        <p:scale>
          <a:sx n="81" d="100"/>
          <a:sy n="81" d="100"/>
        </p:scale>
        <p:origin x="-80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0CA7256-163C-46D1-9BC9-04B97EF30B47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EE8C3D7-53C4-4006-9BBA-7EB3273457DA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84B52-780F-4AB9-A634-1550FC48209F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EAEC1-106C-413E-8E7F-40DEA1206CA2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446B3-6B04-4706-AF8D-2646301F9EB8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27BCE-7F79-41C2-8E7D-DA7DB6622646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1EE5-83F1-404D-BDF4-117FE6673777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CF90-B9F5-49F8-90B0-35BF9D1DA186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D4A52-39DE-4E78-8726-4B543420A46C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7FEB0-C8C4-4729-8A3A-B828FB67F46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20B65-D938-4D89-84BC-D7E990AFEBA4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A2526-FF1A-4E11-A95E-4C8435C3414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A1D5F-93DC-4EBE-BA5E-C80CE5D0F87F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8A4F-2CEE-4EBA-8F11-F14CA3E8F4C0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7CFE8-BBA2-4217-A7CD-F6FC9535B008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0E9D3-D493-4064-A1C9-0854394EA97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30B5-23EB-40F6-83EB-EA7816BB5474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AA78-4E9B-47C8-8D8C-A1C412F8ACD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6BD26-88C5-4005-9AF0-5EAEC6670BAC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9E916-D349-4B91-A00D-453ACBD900B9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BF690-EF5F-42E1-AD4A-0235AD1775DE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3676B-49F6-4EAE-98C1-4097E1361967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66A2-EEFC-4A7A-9D28-1DE6C382DE43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D3F4D-C1BC-48C6-8BC5-12E00F7268B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E339D7-D963-4501-B3E6-3F84A11F37A8}" type="datetimeFigureOut">
              <a:rPr lang="es-AR"/>
              <a:pPr>
                <a:defRPr/>
              </a:pPr>
              <a:t>30/11/2017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FD9464-254E-48E5-9504-C927E4CE96A9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AR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dirty="0" smtClean="0"/>
          </a:p>
        </p:txBody>
      </p:sp>
      <p:pic>
        <p:nvPicPr>
          <p:cNvPr id="2052" name="4 Imagen" descr="e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15888"/>
            <a:ext cx="8713788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13 Imagen" descr="Imagen2.png"/>
          <p:cNvPicPr>
            <a:picLocks noChangeAspect="1"/>
          </p:cNvPicPr>
          <p:nvPr/>
        </p:nvPicPr>
        <p:blipFill>
          <a:blip r:embed="rId4" cstate="print"/>
          <a:srcRect t="45218"/>
          <a:stretch>
            <a:fillRect/>
          </a:stretch>
        </p:blipFill>
        <p:spPr bwMode="auto">
          <a:xfrm>
            <a:off x="-252413" y="2924175"/>
            <a:ext cx="3979863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737"/>
            </a:avLst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pic>
        <p:nvPicPr>
          <p:cNvPr id="2057" name="12 Imagen" descr="lamp.png"/>
          <p:cNvPicPr>
            <a:picLocks noChangeAspect="1"/>
          </p:cNvPicPr>
          <p:nvPr/>
        </p:nvPicPr>
        <p:blipFill>
          <a:blip r:embed="rId5" cstate="print"/>
          <a:srcRect t="20091"/>
          <a:stretch>
            <a:fillRect/>
          </a:stretch>
        </p:blipFill>
        <p:spPr bwMode="auto">
          <a:xfrm>
            <a:off x="323850" y="333375"/>
            <a:ext cx="24003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1 Imagen" descr="HO0065isa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975" y="260350"/>
            <a:ext cx="4103688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996"/>
            </a:avLst>
          </a:prstGeom>
          <a:solidFill>
            <a:srgbClr val="BFB27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pic>
        <p:nvPicPr>
          <p:cNvPr id="2062" name="12 Imagen" descr="FB0619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0113" y="620713"/>
            <a:ext cx="4751387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14 Imagen" descr="bc389035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350" y="4868863"/>
            <a:ext cx="178435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13 Imagen" descr="Imagen2.png"/>
          <p:cNvPicPr>
            <a:picLocks noChangeAspect="1"/>
          </p:cNvPicPr>
          <p:nvPr/>
        </p:nvPicPr>
        <p:blipFill>
          <a:blip r:embed="rId4" cstate="print"/>
          <a:srcRect l="87096" r="4018" b="55617"/>
          <a:stretch>
            <a:fillRect/>
          </a:stretch>
        </p:blipFill>
        <p:spPr bwMode="auto">
          <a:xfrm>
            <a:off x="395288" y="333375"/>
            <a:ext cx="361950" cy="266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5795963" y="404813"/>
            <a:ext cx="29575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Yo soy una bohemia despistada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que no piensa ni mide lo que dice,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mucho menos se guarda lo que siente,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está en su transparencia el atractivo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y en su esencia, mostrarse sin ambages.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5867400" y="1700213"/>
            <a:ext cx="26765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Yo soy el huracán, la brisa suave,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el alboroto en la mañana,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la sirena que canta bajo el agua,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la que riega el jardín de tu morada.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5724525" y="2708275"/>
            <a:ext cx="31686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El placer de tu convexo día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cuando regresas a mi cóncava existencia,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yo soy el plato volador en tu horizonte,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el colibrí que liba tu presencia,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la loba que no mide consecuencias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cuando de amar se trata.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5867400" y="4221163"/>
            <a:ext cx="27082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Por todo eso y por la cobardía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de no decirte una palabra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yo me acuso...mas, ¿de qué valdría?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5651500" y="5013325"/>
            <a:ext cx="31829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Se seca el corazón cuando te veo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cruzando la calzada, ya desierta.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Tus ojos, ni siquiera advierten mi ventana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pero brillan de amor cuando golpeas</a:t>
            </a:r>
          </a:p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decidido y audaz, en otra puerta.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6372225" y="6237288"/>
            <a:ext cx="19288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BFB274"/>
                </a:solidFill>
                <a:latin typeface="Monotype Corsiva" pitchFamily="66" charset="0"/>
              </a:rPr>
              <a:t>Fanny Garbini Téllez</a:t>
            </a:r>
            <a:endParaRPr lang="es-AR" sz="1600">
              <a:solidFill>
                <a:srgbClr val="BFB274"/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588224" y="3645024"/>
            <a:ext cx="1289135" cy="646331"/>
          </a:xfrm>
          <a:prstGeom prst="rect">
            <a:avLst/>
          </a:prstGeom>
          <a:noFill/>
        </p:spPr>
        <p:txBody>
          <a:bodyPr wrap="none">
            <a:prstTxWarp prst="textCanUp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BFB274"/>
                </a:solidFill>
                <a:latin typeface="Lucida Calligraphy" pitchFamily="66" charset="0"/>
              </a:rPr>
              <a:t>Mar</a:t>
            </a:r>
            <a:endParaRPr lang="es-AR" sz="3600" dirty="0">
              <a:solidFill>
                <a:srgbClr val="BFB274"/>
              </a:solidFill>
              <a:latin typeface="Lucida Calligraphy" pitchFamily="66" charset="0"/>
            </a:endParaRPr>
          </a:p>
        </p:txBody>
      </p:sp>
      <p:sp>
        <p:nvSpPr>
          <p:cNvPr id="2072" name="24 CuadroTexto"/>
          <p:cNvSpPr txBox="1">
            <a:spLocks noChangeArrowheads="1"/>
          </p:cNvSpPr>
          <p:nvPr/>
        </p:nvSpPr>
        <p:spPr bwMode="auto">
          <a:xfrm>
            <a:off x="468313" y="6165850"/>
            <a:ext cx="735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BFB274"/>
                </a:solidFill>
                <a:latin typeface="Lucida Calligraphy" pitchFamily="66" charset="0"/>
              </a:rPr>
              <a:t>Mar</a:t>
            </a:r>
            <a:endParaRPr lang="es-AR">
              <a:solidFill>
                <a:srgbClr val="BFB274"/>
              </a:solidFill>
              <a:latin typeface="Lucida Calligraphy" pitchFamily="66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323850" y="333375"/>
            <a:ext cx="8424863" cy="61198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28" name="27 Rectángulo"/>
          <p:cNvSpPr/>
          <p:nvPr/>
        </p:nvSpPr>
        <p:spPr>
          <a:xfrm>
            <a:off x="323850" y="333375"/>
            <a:ext cx="8424863" cy="6191250"/>
          </a:xfrm>
          <a:prstGeom prst="rect">
            <a:avLst/>
          </a:prstGeom>
          <a:solidFill>
            <a:srgbClr val="A9A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29" name="Vrije vorm 9"/>
          <p:cNvSpPr/>
          <p:nvPr/>
        </p:nvSpPr>
        <p:spPr>
          <a:xfrm>
            <a:off x="323528" y="332656"/>
            <a:ext cx="8424936" cy="4149080"/>
          </a:xfrm>
          <a:custGeom>
            <a:avLst/>
            <a:gdLst>
              <a:gd name="connsiteX0" fmla="*/ 0 w 9144000"/>
              <a:gd name="connsiteY0" fmla="*/ 0 h 1500198"/>
              <a:gd name="connsiteX1" fmla="*/ 9144000 w 9144000"/>
              <a:gd name="connsiteY1" fmla="*/ 0 h 1500198"/>
              <a:gd name="connsiteX2" fmla="*/ 9144000 w 9144000"/>
              <a:gd name="connsiteY2" fmla="*/ 1500198 h 1500198"/>
              <a:gd name="connsiteX3" fmla="*/ 0 w 9144000"/>
              <a:gd name="connsiteY3" fmla="*/ 1500198 h 1500198"/>
              <a:gd name="connsiteX4" fmla="*/ 0 w 9144000"/>
              <a:gd name="connsiteY4" fmla="*/ 0 h 1500198"/>
              <a:gd name="connsiteX0" fmla="*/ 0 w 9144000"/>
              <a:gd name="connsiteY0" fmla="*/ 0 h 1750231"/>
              <a:gd name="connsiteX1" fmla="*/ 9144000 w 9144000"/>
              <a:gd name="connsiteY1" fmla="*/ 0 h 1750231"/>
              <a:gd name="connsiteX2" fmla="*/ 9144000 w 9144000"/>
              <a:gd name="connsiteY2" fmla="*/ 1500198 h 1750231"/>
              <a:gd name="connsiteX3" fmla="*/ 0 w 9144000"/>
              <a:gd name="connsiteY3" fmla="*/ 1500198 h 1750231"/>
              <a:gd name="connsiteX4" fmla="*/ 0 w 9144000"/>
              <a:gd name="connsiteY4" fmla="*/ 0 h 1750231"/>
              <a:gd name="connsiteX0" fmla="*/ 0 w 9144000"/>
              <a:gd name="connsiteY0" fmla="*/ 0 h 1778104"/>
              <a:gd name="connsiteX1" fmla="*/ 9144000 w 9144000"/>
              <a:gd name="connsiteY1" fmla="*/ 0 h 1778104"/>
              <a:gd name="connsiteX2" fmla="*/ 9144000 w 9144000"/>
              <a:gd name="connsiteY2" fmla="*/ 1500198 h 1778104"/>
              <a:gd name="connsiteX3" fmla="*/ 5414682 w 9144000"/>
              <a:gd name="connsiteY3" fmla="*/ 1667435 h 1778104"/>
              <a:gd name="connsiteX4" fmla="*/ 0 w 9144000"/>
              <a:gd name="connsiteY4" fmla="*/ 1500198 h 1778104"/>
              <a:gd name="connsiteX5" fmla="*/ 0 w 9144000"/>
              <a:gd name="connsiteY5" fmla="*/ 0 h 1778104"/>
              <a:gd name="connsiteX0" fmla="*/ 0 w 9144000"/>
              <a:gd name="connsiteY0" fmla="*/ 0 h 3596237"/>
              <a:gd name="connsiteX1" fmla="*/ 9144000 w 9144000"/>
              <a:gd name="connsiteY1" fmla="*/ 0 h 3596237"/>
              <a:gd name="connsiteX2" fmla="*/ 9144000 w 9144000"/>
              <a:gd name="connsiteY2" fmla="*/ 1500198 h 3596237"/>
              <a:gd name="connsiteX3" fmla="*/ 7200600 w 9144000"/>
              <a:gd name="connsiteY3" fmla="*/ 3596237 h 3596237"/>
              <a:gd name="connsiteX4" fmla="*/ 0 w 9144000"/>
              <a:gd name="connsiteY4" fmla="*/ 1500198 h 3596237"/>
              <a:gd name="connsiteX5" fmla="*/ 0 w 9144000"/>
              <a:gd name="connsiteY5" fmla="*/ 0 h 3596237"/>
              <a:gd name="connsiteX0" fmla="*/ 0 w 9144000"/>
              <a:gd name="connsiteY0" fmla="*/ 0 h 6739485"/>
              <a:gd name="connsiteX1" fmla="*/ 9144000 w 9144000"/>
              <a:gd name="connsiteY1" fmla="*/ 0 h 6739485"/>
              <a:gd name="connsiteX2" fmla="*/ 9144000 w 9144000"/>
              <a:gd name="connsiteY2" fmla="*/ 1500198 h 6739485"/>
              <a:gd name="connsiteX3" fmla="*/ 6629064 w 9144000"/>
              <a:gd name="connsiteY3" fmla="*/ 6739485 h 6739485"/>
              <a:gd name="connsiteX4" fmla="*/ 0 w 9144000"/>
              <a:gd name="connsiteY4" fmla="*/ 1500198 h 6739485"/>
              <a:gd name="connsiteX5" fmla="*/ 0 w 9144000"/>
              <a:gd name="connsiteY5" fmla="*/ 0 h 6739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739485">
                <a:moveTo>
                  <a:pt x="0" y="0"/>
                </a:moveTo>
                <a:lnTo>
                  <a:pt x="9144000" y="0"/>
                </a:lnTo>
                <a:lnTo>
                  <a:pt x="9144000" y="1500198"/>
                </a:lnTo>
                <a:cubicBezTo>
                  <a:pt x="8522447" y="1778104"/>
                  <a:pt x="8153064" y="6739485"/>
                  <a:pt x="6629064" y="6739485"/>
                </a:cubicBezTo>
                <a:cubicBezTo>
                  <a:pt x="5105064" y="6739485"/>
                  <a:pt x="902447" y="1778104"/>
                  <a:pt x="0" y="1500198"/>
                </a:cubicBezTo>
                <a:lnTo>
                  <a:pt x="0" y="0"/>
                </a:lnTo>
                <a:close/>
              </a:path>
            </a:pathLst>
          </a:custGeom>
          <a:solidFill>
            <a:srgbClr val="70654F"/>
          </a:solidFill>
          <a:ln w="76200">
            <a:solidFill>
              <a:srgbClr val="433B2E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123728" y="836712"/>
            <a:ext cx="3732112" cy="707886"/>
          </a:xfrm>
          <a:prstGeom prst="rect">
            <a:avLst/>
          </a:prstGeom>
          <a:noFill/>
        </p:spPr>
        <p:txBody>
          <a:bodyPr wrap="none">
            <a:prstTxWarp prst="textCanDown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solidFill>
                  <a:srgbClr val="70654F"/>
                </a:solidFill>
                <a:effectLst>
                  <a:outerShdw blurRad="63500" sx="102000" sy="102000" algn="ctr" rotWithShape="0">
                    <a:schemeClr val="tx1"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Presentaciones Mar</a:t>
            </a:r>
            <a:endParaRPr lang="es-AR" sz="4000" dirty="0">
              <a:solidFill>
                <a:srgbClr val="70654F"/>
              </a:solidFill>
              <a:effectLst>
                <a:outerShdw blurRad="63500" sx="102000" sy="102000" algn="ctr" rotWithShape="0">
                  <a:schemeClr val="tx1">
                    <a:alpha val="40000"/>
                  </a:scheme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139952" y="2132856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solidFill>
                  <a:srgbClr val="70654F"/>
                </a:solidFill>
                <a:effectLst>
                  <a:outerShdw blurRad="63500" dist="38100" sx="102000" sy="102000" algn="ctr" rotWithShape="0">
                    <a:schemeClr val="tx1">
                      <a:lumMod val="95000"/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Difundiendo Poesía</a:t>
            </a:r>
            <a:endParaRPr lang="es-AR" sz="4000" dirty="0">
              <a:solidFill>
                <a:srgbClr val="70654F"/>
              </a:solidFill>
              <a:effectLst>
                <a:outerShdw blurRad="63500" dist="38100" sx="102000" sy="102000" algn="ctr" rotWithShape="0">
                  <a:schemeClr val="tx1">
                    <a:lumMod val="95000"/>
                    <a:alpha val="40000"/>
                  </a:scheme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83568" y="5805264"/>
            <a:ext cx="226857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70654F"/>
                </a:solidFill>
                <a:effectLst>
                  <a:outerShdw blurRad="50800" dist="88900" dir="5400000" algn="t" rotWithShape="0">
                    <a:srgbClr val="C27B86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Avance automático</a:t>
            </a:r>
            <a:endParaRPr lang="es-AR" sz="2400" dirty="0">
              <a:solidFill>
                <a:srgbClr val="70654F"/>
              </a:solidFill>
              <a:effectLst>
                <a:outerShdw blurRad="50800" dist="88900" dir="5400000" algn="t" rotWithShape="0">
                  <a:srgbClr val="C27B86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156176" y="5877272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70654F"/>
                </a:solidFill>
                <a:effectLst>
                  <a:outerShdw blurRad="50800" dist="88900" dir="5400000" algn="t" rotWithShape="0">
                    <a:srgbClr val="C27B86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Sin fines de lucro</a:t>
            </a:r>
            <a:endParaRPr lang="es-AR" sz="2400" dirty="0">
              <a:solidFill>
                <a:srgbClr val="70654F"/>
              </a:solidFill>
              <a:effectLst>
                <a:outerShdw blurRad="50800" dist="88900" dir="5400000" algn="t" rotWithShape="0">
                  <a:srgbClr val="C27B86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2483768" y="1556792"/>
            <a:ext cx="3353803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000" dirty="0">
                <a:solidFill>
                  <a:srgbClr val="70654F"/>
                </a:solidFill>
                <a:effectLst>
                  <a:outerShdw blurRad="50800" dist="63500" dir="5400000" algn="t" rotWithShape="0">
                    <a:schemeClr val="tx1">
                      <a:lumMod val="95000"/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¿De que valdría ?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4427984" y="2780928"/>
            <a:ext cx="328647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dirty="0">
                <a:solidFill>
                  <a:srgbClr val="70654F"/>
                </a:solidFill>
                <a:effectLst>
                  <a:outerShdw blurRad="50800" dist="50800" dir="5400000" algn="t" rotWithShape="0">
                    <a:schemeClr val="tx1">
                      <a:alpha val="43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Fanny Garbini Téllez</a:t>
            </a:r>
          </a:p>
        </p:txBody>
      </p:sp>
      <p:pic>
        <p:nvPicPr>
          <p:cNvPr id="36" name="35 Imagen" descr="bc389035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8400" y="4868863"/>
            <a:ext cx="1782763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</p:spTree>
  </p:cSld>
  <p:clrMapOvr>
    <a:masterClrMapping/>
  </p:clrMapOvr>
  <p:transition spd="slow" advClick="0" advTm="115564">
    <p:sndAc>
      <p:stSnd>
        <p:snd r:embed="rId2" name="cortazardyingof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5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1500"/>
                            </p:stCondLst>
                            <p:childTnLst>
                              <p:par>
                                <p:cTn id="64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6500"/>
                            </p:stCondLst>
                            <p:childTnLst>
                              <p:par>
                                <p:cTn id="68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5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450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350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250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1500"/>
                            </p:stCondLst>
                            <p:childTnLst>
                              <p:par>
                                <p:cTn id="98" presetID="10" presetClass="entr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500"/>
                            </p:stCondLst>
                            <p:childTnLst>
                              <p:par>
                                <p:cTn id="102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2500"/>
                            </p:stCondLst>
                            <p:childTnLst>
                              <p:par>
                                <p:cTn id="1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5500"/>
                            </p:stCondLst>
                            <p:childTnLst>
                              <p:par>
                                <p:cTn id="127" presetID="42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5.55556E-7 -4.44444E-6 L 5.55556E-7 0.2206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18" grpId="0"/>
      <p:bldP spid="18" grpId="1"/>
      <p:bldP spid="26" grpId="0" animBg="1"/>
      <p:bldP spid="28" grpId="0" animBg="1"/>
      <p:bldP spid="3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3 Imagen" descr="Imagen2.png"/>
          <p:cNvPicPr>
            <a:picLocks noChangeAspect="1"/>
          </p:cNvPicPr>
          <p:nvPr/>
        </p:nvPicPr>
        <p:blipFill>
          <a:blip r:embed="rId2" cstate="print"/>
          <a:srcRect l="87096" r="4018" b="55617"/>
          <a:stretch>
            <a:fillRect/>
          </a:stretch>
        </p:blipFill>
        <p:spPr bwMode="auto">
          <a:xfrm>
            <a:off x="395288" y="333375"/>
            <a:ext cx="43338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323850" y="333375"/>
            <a:ext cx="8496300" cy="6191250"/>
          </a:xfrm>
          <a:prstGeom prst="rect">
            <a:avLst/>
          </a:prstGeom>
          <a:solidFill>
            <a:srgbClr val="A9A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24" name="Vrije vorm 9"/>
          <p:cNvSpPr/>
          <p:nvPr/>
        </p:nvSpPr>
        <p:spPr>
          <a:xfrm>
            <a:off x="395536" y="332656"/>
            <a:ext cx="8352928" cy="4149080"/>
          </a:xfrm>
          <a:custGeom>
            <a:avLst/>
            <a:gdLst>
              <a:gd name="connsiteX0" fmla="*/ 0 w 9144000"/>
              <a:gd name="connsiteY0" fmla="*/ 0 h 1500198"/>
              <a:gd name="connsiteX1" fmla="*/ 9144000 w 9144000"/>
              <a:gd name="connsiteY1" fmla="*/ 0 h 1500198"/>
              <a:gd name="connsiteX2" fmla="*/ 9144000 w 9144000"/>
              <a:gd name="connsiteY2" fmla="*/ 1500198 h 1500198"/>
              <a:gd name="connsiteX3" fmla="*/ 0 w 9144000"/>
              <a:gd name="connsiteY3" fmla="*/ 1500198 h 1500198"/>
              <a:gd name="connsiteX4" fmla="*/ 0 w 9144000"/>
              <a:gd name="connsiteY4" fmla="*/ 0 h 1500198"/>
              <a:gd name="connsiteX0" fmla="*/ 0 w 9144000"/>
              <a:gd name="connsiteY0" fmla="*/ 0 h 1750231"/>
              <a:gd name="connsiteX1" fmla="*/ 9144000 w 9144000"/>
              <a:gd name="connsiteY1" fmla="*/ 0 h 1750231"/>
              <a:gd name="connsiteX2" fmla="*/ 9144000 w 9144000"/>
              <a:gd name="connsiteY2" fmla="*/ 1500198 h 1750231"/>
              <a:gd name="connsiteX3" fmla="*/ 0 w 9144000"/>
              <a:gd name="connsiteY3" fmla="*/ 1500198 h 1750231"/>
              <a:gd name="connsiteX4" fmla="*/ 0 w 9144000"/>
              <a:gd name="connsiteY4" fmla="*/ 0 h 1750231"/>
              <a:gd name="connsiteX0" fmla="*/ 0 w 9144000"/>
              <a:gd name="connsiteY0" fmla="*/ 0 h 1778104"/>
              <a:gd name="connsiteX1" fmla="*/ 9144000 w 9144000"/>
              <a:gd name="connsiteY1" fmla="*/ 0 h 1778104"/>
              <a:gd name="connsiteX2" fmla="*/ 9144000 w 9144000"/>
              <a:gd name="connsiteY2" fmla="*/ 1500198 h 1778104"/>
              <a:gd name="connsiteX3" fmla="*/ 5414682 w 9144000"/>
              <a:gd name="connsiteY3" fmla="*/ 1667435 h 1778104"/>
              <a:gd name="connsiteX4" fmla="*/ 0 w 9144000"/>
              <a:gd name="connsiteY4" fmla="*/ 1500198 h 1778104"/>
              <a:gd name="connsiteX5" fmla="*/ 0 w 9144000"/>
              <a:gd name="connsiteY5" fmla="*/ 0 h 1778104"/>
              <a:gd name="connsiteX0" fmla="*/ 0 w 9144000"/>
              <a:gd name="connsiteY0" fmla="*/ 0 h 3596237"/>
              <a:gd name="connsiteX1" fmla="*/ 9144000 w 9144000"/>
              <a:gd name="connsiteY1" fmla="*/ 0 h 3596237"/>
              <a:gd name="connsiteX2" fmla="*/ 9144000 w 9144000"/>
              <a:gd name="connsiteY2" fmla="*/ 1500198 h 3596237"/>
              <a:gd name="connsiteX3" fmla="*/ 7200600 w 9144000"/>
              <a:gd name="connsiteY3" fmla="*/ 3596237 h 3596237"/>
              <a:gd name="connsiteX4" fmla="*/ 0 w 9144000"/>
              <a:gd name="connsiteY4" fmla="*/ 1500198 h 3596237"/>
              <a:gd name="connsiteX5" fmla="*/ 0 w 9144000"/>
              <a:gd name="connsiteY5" fmla="*/ 0 h 3596237"/>
              <a:gd name="connsiteX0" fmla="*/ 0 w 9144000"/>
              <a:gd name="connsiteY0" fmla="*/ 0 h 6739485"/>
              <a:gd name="connsiteX1" fmla="*/ 9144000 w 9144000"/>
              <a:gd name="connsiteY1" fmla="*/ 0 h 6739485"/>
              <a:gd name="connsiteX2" fmla="*/ 9144000 w 9144000"/>
              <a:gd name="connsiteY2" fmla="*/ 1500198 h 6739485"/>
              <a:gd name="connsiteX3" fmla="*/ 6629064 w 9144000"/>
              <a:gd name="connsiteY3" fmla="*/ 6739485 h 6739485"/>
              <a:gd name="connsiteX4" fmla="*/ 0 w 9144000"/>
              <a:gd name="connsiteY4" fmla="*/ 1500198 h 6739485"/>
              <a:gd name="connsiteX5" fmla="*/ 0 w 9144000"/>
              <a:gd name="connsiteY5" fmla="*/ 0 h 6739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739485">
                <a:moveTo>
                  <a:pt x="0" y="0"/>
                </a:moveTo>
                <a:lnTo>
                  <a:pt x="9144000" y="0"/>
                </a:lnTo>
                <a:lnTo>
                  <a:pt x="9144000" y="1500198"/>
                </a:lnTo>
                <a:cubicBezTo>
                  <a:pt x="8522447" y="1778104"/>
                  <a:pt x="8153064" y="6739485"/>
                  <a:pt x="6629064" y="6739485"/>
                </a:cubicBezTo>
                <a:cubicBezTo>
                  <a:pt x="5105064" y="6739485"/>
                  <a:pt x="902447" y="1778104"/>
                  <a:pt x="0" y="1500198"/>
                </a:cubicBezTo>
                <a:lnTo>
                  <a:pt x="0" y="0"/>
                </a:lnTo>
                <a:close/>
              </a:path>
            </a:pathLst>
          </a:custGeom>
          <a:solidFill>
            <a:srgbClr val="70654F"/>
          </a:solidFill>
          <a:ln w="76200">
            <a:solidFill>
              <a:srgbClr val="433B2E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436096" y="2420888"/>
            <a:ext cx="82586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Mar</a:t>
            </a:r>
            <a:endParaRPr lang="es-AR" sz="3200" dirty="0">
              <a:solidFill>
                <a:srgbClr val="70654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3923928" y="2996952"/>
            <a:ext cx="374814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Buenos Aires -Argentina</a:t>
            </a:r>
            <a:endParaRPr lang="es-AR" sz="3200" dirty="0">
              <a:solidFill>
                <a:srgbClr val="70654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572000" y="692696"/>
            <a:ext cx="113685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Poema</a:t>
            </a:r>
            <a:endParaRPr lang="es-AR" sz="3200" dirty="0">
              <a:solidFill>
                <a:srgbClr val="70654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5" name="34 CuadroTexto">
            <a:hlinkClick r:id="rId3"/>
          </p:cNvPr>
          <p:cNvSpPr txBox="1"/>
          <p:nvPr/>
        </p:nvSpPr>
        <p:spPr>
          <a:xfrm>
            <a:off x="6084168" y="5733256"/>
            <a:ext cx="2337499" cy="461665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A9AD85"/>
                </a:solidFill>
                <a:latin typeface="Monotype Corsiva" pitchFamily="66" charset="0"/>
              </a:rPr>
              <a:t>stellmar@gmail.com</a:t>
            </a:r>
            <a:endParaRPr lang="es-AR" sz="2400" dirty="0">
              <a:solidFill>
                <a:srgbClr val="A9AD85"/>
              </a:solidFill>
              <a:latin typeface="Monotype Corsiva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779912" y="1124744"/>
            <a:ext cx="250902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Fanny Garbini Téllez</a:t>
            </a:r>
          </a:p>
        </p:txBody>
      </p:sp>
      <p:sp>
        <p:nvSpPr>
          <p:cNvPr id="37" name="3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737"/>
            </a:avLst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sp>
        <p:nvSpPr>
          <p:cNvPr id="38" name="37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996"/>
            </a:avLst>
          </a:prstGeom>
          <a:solidFill>
            <a:srgbClr val="BFB27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2267744" y="1484784"/>
            <a:ext cx="5688632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2000" dirty="0">
                <a:solidFill>
                  <a:srgbClr val="70654F"/>
                </a:solidFill>
                <a:latin typeface="Monotype Corsiva" pitchFamily="66" charset="0"/>
              </a:rPr>
              <a:t>Argentina, oriunda de Quilmes, ha desempeñado la docencia en Buenos Aires y Bahía Blanca, lugar donde reside actualmente.</a:t>
            </a:r>
            <a:endParaRPr lang="es-AR" sz="2000" dirty="0">
              <a:solidFill>
                <a:srgbClr val="70654F"/>
              </a:solidFill>
              <a:latin typeface="Monotype Corsiva" pitchFamily="66" charset="0"/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5508104" y="4581128"/>
            <a:ext cx="114486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Tube-Isa</a:t>
            </a:r>
            <a:endParaRPr lang="es-AR" sz="2400" dirty="0">
              <a:solidFill>
                <a:srgbClr val="70654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92" name="4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468313" y="60213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BA4C5A-34EA-4F25-8981-31B6594E1168}" type="datetime1">
              <a:rPr lang="es-AR" sz="2000" smtClean="0">
                <a:solidFill>
                  <a:srgbClr val="70654F"/>
                </a:solidFill>
                <a:latin typeface="Monotype Corsiva" pitchFamily="66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30/11/2017</a:t>
            </a:fld>
            <a:endParaRPr lang="es-AR" sz="2000" smtClean="0">
              <a:solidFill>
                <a:srgbClr val="70654F"/>
              </a:solidFill>
              <a:latin typeface="Monotype Corsiva" pitchFamily="66" charset="0"/>
            </a:endParaRPr>
          </a:p>
        </p:txBody>
      </p:sp>
      <p:pic>
        <p:nvPicPr>
          <p:cNvPr id="3093" name="42 Imagen" descr="bc389035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400" y="4868863"/>
            <a:ext cx="1782763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5076056" y="5229200"/>
            <a:ext cx="2037737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70654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Mùsica-Cortazar</a:t>
            </a:r>
            <a:endParaRPr lang="es-AR" sz="2400" dirty="0">
              <a:solidFill>
                <a:srgbClr val="70654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256</Words>
  <Application>Microsoft Office PowerPoint</Application>
  <PresentationFormat>Presentación en pantalla (4:3)</PresentationFormat>
  <Paragraphs>44</Paragraphs>
  <Slides>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Monotype Corsiva</vt:lpstr>
      <vt:lpstr>Lucida Calligraphy</vt:lpstr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que Valdria </dc:title>
  <dc:subject>Fanny Garini Tellez</dc:subject>
  <dc:creator>Mar</dc:creator>
  <cp:keywords>Poema</cp:keywords>
  <cp:lastModifiedBy>Mar</cp:lastModifiedBy>
  <cp:revision>62</cp:revision>
  <dcterms:created xsi:type="dcterms:W3CDTF">2017-11-02T13:45:40Z</dcterms:created>
  <dcterms:modified xsi:type="dcterms:W3CDTF">2017-11-30T13:44:04Z</dcterms:modified>
</cp:coreProperties>
</file>