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74" r:id="rId13"/>
    <p:sldId id="279" r:id="rId14"/>
    <p:sldId id="268" r:id="rId15"/>
    <p:sldId id="269" r:id="rId16"/>
    <p:sldId id="270" r:id="rId17"/>
    <p:sldId id="272" r:id="rId18"/>
    <p:sldId id="276" r:id="rId19"/>
    <p:sldId id="278" r:id="rId20"/>
  </p:sldIdLst>
  <p:sldSz cx="9144000" cy="5143500" type="screen16x9"/>
  <p:notesSz cx="6858000" cy="9144000"/>
  <p:defaultTextStyle>
    <a:defPPr>
      <a:defRPr lang="es-ES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Y5fH8cLzAPpm23Js1obQg==" hashData="3noRBjwFVgP+q+IsFy5AJUNdKVMQpJikxgjeJX94J9DczTp9Xc19Efkto7co2WgY/IohKbfaiv82Lhnd56o8aA=="/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1620">
          <p15:clr>
            <a:srgbClr val="A4A3A4"/>
          </p15:clr>
        </p15:guide>
        <p15:guide id="4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0000"/>
    <a:srgbClr val="96AC7C"/>
    <a:srgbClr val="D6CDE1"/>
    <a:srgbClr val="741502"/>
    <a:srgbClr val="BC0000"/>
    <a:srgbClr val="FF0101"/>
    <a:srgbClr val="C80000"/>
    <a:srgbClr val="B7CE88"/>
    <a:srgbClr val="5D7430"/>
    <a:srgbClr val="8CAF4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102" y="-624"/>
      </p:cViewPr>
      <p:guideLst>
        <p:guide orient="horz" pos="2160"/>
        <p:guide orient="horz" pos="1620"/>
        <p:guide pos="384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BD131-7151-4DF2-B907-071EE886E9A3}" type="datetimeFigureOut">
              <a:rPr lang="es-ES" smtClean="0"/>
              <a:pPr/>
              <a:t>03/05/2018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558AA-0100-4648-B608-78CB6285DA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BD131-7151-4DF2-B907-071EE886E9A3}" type="datetimeFigureOut">
              <a:rPr lang="es-ES" smtClean="0"/>
              <a:pPr/>
              <a:t>03/05/2018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558AA-0100-4648-B608-78CB6285DA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BD131-7151-4DF2-B907-071EE886E9A3}" type="datetimeFigureOut">
              <a:rPr lang="es-ES" smtClean="0"/>
              <a:pPr/>
              <a:t>03/05/2018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558AA-0100-4648-B608-78CB6285DA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BD131-7151-4DF2-B907-071EE886E9A3}" type="datetimeFigureOut">
              <a:rPr lang="es-ES" smtClean="0"/>
              <a:pPr/>
              <a:t>03/05/2018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558AA-0100-4648-B608-78CB6285DA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BD131-7151-4DF2-B907-071EE886E9A3}" type="datetimeFigureOut">
              <a:rPr lang="es-ES" smtClean="0"/>
              <a:pPr/>
              <a:t>03/05/2018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558AA-0100-4648-B608-78CB6285DA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BD131-7151-4DF2-B907-071EE886E9A3}" type="datetimeFigureOut">
              <a:rPr lang="es-ES" smtClean="0"/>
              <a:pPr/>
              <a:t>03/05/2018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558AA-0100-4648-B608-78CB6285DA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BD131-7151-4DF2-B907-071EE886E9A3}" type="datetimeFigureOut">
              <a:rPr lang="es-ES" smtClean="0"/>
              <a:pPr/>
              <a:t>03/05/2018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558AA-0100-4648-B608-78CB6285DA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BD131-7151-4DF2-B907-071EE886E9A3}" type="datetimeFigureOut">
              <a:rPr lang="es-ES" smtClean="0"/>
              <a:pPr/>
              <a:t>03/05/2018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558AA-0100-4648-B608-78CB6285DA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BD131-7151-4DF2-B907-071EE886E9A3}" type="datetimeFigureOut">
              <a:rPr lang="es-ES" smtClean="0"/>
              <a:pPr/>
              <a:t>03/05/2018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558AA-0100-4648-B608-78CB6285DA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BD131-7151-4DF2-B907-071EE886E9A3}" type="datetimeFigureOut">
              <a:rPr lang="es-ES" smtClean="0"/>
              <a:pPr/>
              <a:t>03/05/2018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558AA-0100-4648-B608-78CB6285DA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BD131-7151-4DF2-B907-071EE886E9A3}" type="datetimeFigureOut">
              <a:rPr lang="es-ES" smtClean="0"/>
              <a:pPr/>
              <a:t>03/05/2018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558AA-0100-4648-B608-78CB6285DA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lIns="68580" tIns="34290" rIns="68580" bIns="34290"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 lIns="68580" tIns="34290" rIns="68580" bIns="34290"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2401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769BD131-7151-4DF2-B907-071EE886E9A3}" type="datetimeFigureOut">
              <a:rPr lang="es-ES" smtClean="0"/>
              <a:pPr/>
              <a:t>03/05/2018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8D3558AA-0100-4648-B608-78CB6285DA2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lvl1pPr>
              <a:defRPr sz="11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3809182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41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7.png"/><Relationship Id="rId18" Type="http://schemas.openxmlformats.org/officeDocument/2006/relationships/image" Target="../media/image5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3.png"/><Relationship Id="rId11" Type="http://schemas.openxmlformats.org/officeDocument/2006/relationships/image" Target="../media/image4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2.png"/><Relationship Id="rId9" Type="http://schemas.openxmlformats.org/officeDocument/2006/relationships/image" Target="../media/image4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3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99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9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9" name="Grupo 8"/>
          <p:cNvGrpSpPr/>
          <p:nvPr/>
        </p:nvGrpSpPr>
        <p:grpSpPr>
          <a:xfrm>
            <a:off x="0" y="1"/>
            <a:ext cx="9144000" cy="5143500"/>
            <a:chOff x="-108839" y="-1"/>
            <a:chExt cx="12300839" cy="6958905"/>
          </a:xfrm>
        </p:grpSpPr>
        <p:pic>
          <p:nvPicPr>
            <p:cNvPr id="8" name="Imagen 7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108839" y="-1"/>
              <a:ext cx="12300839" cy="6958905"/>
            </a:xfrm>
            <a:prstGeom prst="rect">
              <a:avLst/>
            </a:prstGeom>
          </p:spPr>
        </p:pic>
        <p:pic>
          <p:nvPicPr>
            <p:cNvPr id="7" name="Imagen 6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-82364" y="0"/>
              <a:ext cx="6862305" cy="6944675"/>
            </a:xfrm>
            <a:prstGeom prst="rect">
              <a:avLst/>
            </a:prstGeom>
          </p:spPr>
        </p:pic>
        <p:pic>
          <p:nvPicPr>
            <p:cNvPr id="1072" name="Picture 48" descr="Rendered Image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9258" y="5963947"/>
              <a:ext cx="1485900" cy="4320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Imagen 2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487462" y="5809262"/>
              <a:ext cx="1266327" cy="1135414"/>
            </a:xfrm>
            <a:prstGeom prst="rect">
              <a:avLst/>
            </a:prstGeom>
          </p:spPr>
        </p:pic>
      </p:grpSp>
      <p:pic>
        <p:nvPicPr>
          <p:cNvPr id="1064" name="Picture 40" descr="Rendered Imag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6142" y="865831"/>
            <a:ext cx="1471613" cy="850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66" name="Picture 42" descr="Rendered Imag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1601" y="195486"/>
            <a:ext cx="992981" cy="731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68" name="Picture 44" descr="Rendered Imag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52141" y="195485"/>
            <a:ext cx="2200275" cy="850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70" name="Picture 46" descr="Rendered Image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68016" y="865831"/>
            <a:ext cx="657225" cy="828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3419872" y="0"/>
            <a:ext cx="45719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Rectángulo 2"/>
          <p:cNvSpPr/>
          <p:nvPr/>
        </p:nvSpPr>
        <p:spPr>
          <a:xfrm>
            <a:off x="19680" y="-10513"/>
            <a:ext cx="9124319" cy="5143497"/>
          </a:xfrm>
          <a:prstGeom prst="rect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19500">
    <p:sndAc>
      <p:stSnd>
        <p:snd r:embed="rId2" name="De menos a mas Rocio Durcal-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357"/>
            <a:ext cx="9141714" cy="5143856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6799638" y="723636"/>
            <a:ext cx="1821669" cy="4847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No sé decirte</a:t>
            </a:r>
            <a:r>
              <a:rPr lang="es-ES" sz="2700" b="1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,</a:t>
            </a:r>
            <a:endParaRPr lang="es-ES" sz="27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6799638" y="1206647"/>
            <a:ext cx="1810833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en qué momento</a:t>
            </a:r>
            <a:endParaRPr lang="es-ES" sz="27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6803942" y="1689658"/>
            <a:ext cx="1374415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ya te quería</a:t>
            </a:r>
            <a:endParaRPr lang="es-ES" sz="27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550" y="27781"/>
            <a:ext cx="9141714" cy="511572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652120" y="382471"/>
            <a:ext cx="1885264" cy="4847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Ni yo </a:t>
            </a:r>
            <a:r>
              <a:rPr lang="es-ES" sz="2700" b="1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soñaba,</a:t>
            </a:r>
            <a:endParaRPr lang="es-ES" sz="2700" b="1" dirty="0"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5676405" y="832613"/>
            <a:ext cx="2207171" cy="4847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me </a:t>
            </a:r>
            <a:r>
              <a:rPr lang="es-ES" sz="2700" b="1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pudieras</a:t>
            </a:r>
            <a:endParaRPr lang="es-ES" sz="2700" dirty="0"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  <a:solidFill>
                <a:srgbClr val="0000CC"/>
              </a:solidFill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5676405" y="1317361"/>
            <a:ext cx="1123233" cy="4847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2700" b="1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enamorar</a:t>
            </a:r>
            <a:endParaRPr lang="es-ES" sz="2700" b="1" dirty="0"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0" y="0"/>
            <a:ext cx="9124319" cy="5143497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19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3" grpId="0"/>
      <p:bldP spid="6" grpId="0"/>
      <p:bldP spid="7" grpId="0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6799" y="0"/>
            <a:ext cx="9150799" cy="5124885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4517994" y="789552"/>
            <a:ext cx="2484276" cy="4847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FF0000"/>
                  </a:solidFill>
                </a:ln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Cuando </a:t>
            </a:r>
            <a:r>
              <a:rPr lang="es-ES" sz="2700" b="1" dirty="0" smtClean="0">
                <a:ln>
                  <a:solidFill>
                    <a:srgbClr val="FF0000"/>
                  </a:solidFill>
                </a:ln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pasabas,</a:t>
            </a:r>
            <a:r>
              <a:rPr lang="es-ES" sz="2700" b="1" dirty="0">
                <a:ln>
                  <a:solidFill>
                    <a:srgbClr val="FF0000"/>
                  </a:solidFill>
                </a:ln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 </a:t>
            </a:r>
          </a:p>
        </p:txBody>
      </p:sp>
      <p:sp>
        <p:nvSpPr>
          <p:cNvPr id="7" name="Rectángulo 6"/>
          <p:cNvSpPr/>
          <p:nvPr/>
        </p:nvSpPr>
        <p:spPr>
          <a:xfrm>
            <a:off x="4517994" y="1229354"/>
            <a:ext cx="2484276" cy="4847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FF0000"/>
                  </a:solidFill>
                </a:ln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me saludabas,</a:t>
            </a:r>
            <a:endParaRPr lang="es-ES" sz="2700" dirty="0">
              <a:ln>
                <a:solidFill>
                  <a:srgbClr val="FF0000"/>
                </a:solidFill>
              </a:ln>
              <a:solidFill>
                <a:srgbClr val="960000"/>
              </a:solidFill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4536177" y="1650537"/>
            <a:ext cx="1159212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FF0000"/>
                  </a:solidFill>
                </a:ln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te sonreía,</a:t>
            </a: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6800" y="0"/>
            <a:ext cx="9150800" cy="5134355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75673" y="547178"/>
            <a:ext cx="1714500" cy="4847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FF0000"/>
                  </a:solidFill>
                </a:ln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 te dijera</a:t>
            </a:r>
            <a:r>
              <a:rPr lang="es-ES" sz="2700" b="1" dirty="0" smtClean="0">
                <a:ln>
                  <a:solidFill>
                    <a:srgbClr val="FF0000"/>
                  </a:solidFill>
                </a:ln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,</a:t>
            </a:r>
            <a:endParaRPr lang="es-ES" sz="2700" b="1" dirty="0">
              <a:ln>
                <a:solidFill>
                  <a:srgbClr val="FF0000"/>
                </a:solidFill>
              </a:ln>
              <a:solidFill>
                <a:srgbClr val="9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313468" y="1038196"/>
            <a:ext cx="1822856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FF0000"/>
                  </a:solidFill>
                </a:ln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me gustabas</a:t>
            </a:r>
            <a:endParaRPr lang="es-ES" sz="2700" dirty="0">
              <a:ln>
                <a:solidFill>
                  <a:srgbClr val="FF0000"/>
                </a:solidFill>
              </a:ln>
              <a:solidFill>
                <a:srgbClr val="960000"/>
              </a:solidFill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328871" y="1529215"/>
            <a:ext cx="1283044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FF0000"/>
                  </a:solidFill>
                </a:ln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te mentiría,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19680" y="-10513"/>
            <a:ext cx="9124319" cy="5143497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17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3" grpId="0"/>
      <p:bldP spid="6" grpId="0"/>
      <p:bldP spid="9" grpId="0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4547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572000" y="1635646"/>
            <a:ext cx="1934664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FF0000"/>
                  </a:solidFill>
                </a:ln>
                <a:solidFill>
                  <a:srgbClr val="8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Yo te mentiría,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63247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6012160" y="1635646"/>
            <a:ext cx="1934664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FF0000"/>
                  </a:solidFill>
                </a:ln>
                <a:solidFill>
                  <a:srgbClr val="8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Yo te mentiría,</a:t>
            </a:r>
          </a:p>
        </p:txBody>
      </p:sp>
      <p:sp>
        <p:nvSpPr>
          <p:cNvPr id="6" name="Rectángulo 5"/>
          <p:cNvSpPr/>
          <p:nvPr/>
        </p:nvSpPr>
        <p:spPr>
          <a:xfrm>
            <a:off x="19680" y="-10513"/>
            <a:ext cx="9124319" cy="5143497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53742" cy="5162845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5028483" y="317284"/>
            <a:ext cx="1982405" cy="4847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4623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Amor callado</a:t>
            </a:r>
            <a:r>
              <a:rPr lang="es-ES" sz="2700" b="1" dirty="0" smtClean="0">
                <a:ln>
                  <a:solidFill>
                    <a:srgbClr val="4623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,</a:t>
            </a:r>
            <a:endParaRPr lang="es-ES" sz="2700" b="1" dirty="0">
              <a:ln>
                <a:solidFill>
                  <a:srgbClr val="4623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5034878" y="842098"/>
            <a:ext cx="1898597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4623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fue creciendo</a:t>
            </a:r>
            <a:endParaRPr lang="es-ES" sz="2700" dirty="0">
              <a:ln>
                <a:solidFill>
                  <a:srgbClr val="4623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5045705" y="1323381"/>
            <a:ext cx="1664158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4623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poquito a poco,</a:t>
            </a: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53741" cy="5186355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948264" y="3435846"/>
            <a:ext cx="1704896" cy="4847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2700" b="1" dirty="0" smtClean="0">
                <a:ln>
                  <a:solidFill>
                    <a:srgbClr val="6633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Amor bonito,</a:t>
            </a:r>
            <a:endParaRPr lang="es-ES" sz="2700" b="1" dirty="0">
              <a:ln>
                <a:solidFill>
                  <a:srgbClr val="6633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6530511" y="3894466"/>
            <a:ext cx="2286000" cy="4847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6633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hoy va gritando</a:t>
            </a:r>
            <a:r>
              <a:rPr lang="es-ES" sz="2700" b="1" dirty="0" smtClean="0">
                <a:ln>
                  <a:solidFill>
                    <a:srgbClr val="6633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,</a:t>
            </a:r>
            <a:endParaRPr lang="es-ES" sz="2700" dirty="0">
              <a:ln>
                <a:solidFill>
                  <a:srgbClr val="6633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6948265" y="4403685"/>
            <a:ext cx="1497044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6633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dentro de mí,</a:t>
            </a:r>
          </a:p>
        </p:txBody>
      </p:sp>
      <p:sp>
        <p:nvSpPr>
          <p:cNvPr id="12" name="Rectángulo 11"/>
          <p:cNvSpPr/>
          <p:nvPr/>
        </p:nvSpPr>
        <p:spPr>
          <a:xfrm>
            <a:off x="19680" y="0"/>
            <a:ext cx="9124319" cy="5132984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3" grpId="0"/>
      <p:bldP spid="6" grpId="0"/>
      <p:bldP spid="7" grpId="0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3630"/>
            <a:ext cx="9144000" cy="514713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265735" y="916677"/>
            <a:ext cx="1768079" cy="4847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8A008A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yo </a:t>
            </a:r>
            <a:r>
              <a:rPr lang="es-ES" sz="2700" b="1" dirty="0" smtClean="0">
                <a:ln>
                  <a:solidFill>
                    <a:srgbClr val="8A008A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te </a:t>
            </a:r>
            <a:r>
              <a:rPr lang="es-ES" sz="2700" b="1" dirty="0">
                <a:ln>
                  <a:solidFill>
                    <a:srgbClr val="8A008A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juro</a:t>
            </a:r>
            <a:r>
              <a:rPr lang="es-ES" sz="2700" b="1" dirty="0" smtClean="0">
                <a:ln>
                  <a:solidFill>
                    <a:srgbClr val="8A008A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,</a:t>
            </a:r>
            <a:endParaRPr lang="es-ES" sz="2700" b="1" dirty="0">
              <a:ln>
                <a:solidFill>
                  <a:srgbClr val="8A008A"/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2275955" y="1401425"/>
            <a:ext cx="1674186" cy="4847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2700" b="1" dirty="0" smtClean="0">
                <a:ln>
                  <a:solidFill>
                    <a:srgbClr val="8A008A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sinceramente,</a:t>
            </a:r>
            <a:endParaRPr lang="es-ES" sz="2700" dirty="0">
              <a:ln>
                <a:solidFill>
                  <a:srgbClr val="8A008A"/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2275956" y="1886173"/>
            <a:ext cx="1499449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8A008A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no sabía,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121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588224" y="361512"/>
            <a:ext cx="2295340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002060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hoy no podría,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013272" y="902232"/>
            <a:ext cx="1493438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002060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Vivir sin ti.</a:t>
            </a:r>
          </a:p>
        </p:txBody>
      </p:sp>
      <p:sp>
        <p:nvSpPr>
          <p:cNvPr id="9" name="Rectángulo 8"/>
          <p:cNvSpPr/>
          <p:nvPr/>
        </p:nvSpPr>
        <p:spPr>
          <a:xfrm>
            <a:off x="0" y="0"/>
            <a:ext cx="9077200" cy="5139865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19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3" grpId="0"/>
      <p:bldP spid="4" grpId="0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223" y="0"/>
            <a:ext cx="9152223" cy="51435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6163198" y="101282"/>
            <a:ext cx="2089562" cy="4847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9A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 menos a más</a:t>
            </a:r>
            <a:r>
              <a:rPr lang="es-ES" sz="2700" b="1" dirty="0" smtClean="0">
                <a:ln>
                  <a:solidFill>
                    <a:srgbClr val="9A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,</a:t>
            </a:r>
            <a:endParaRPr lang="es-ES" sz="2700" b="1" dirty="0">
              <a:ln>
                <a:solidFill>
                  <a:srgbClr val="9A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6237864" y="470727"/>
            <a:ext cx="1679787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9A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me dejé querer,</a:t>
            </a:r>
            <a:endParaRPr lang="es-ES" sz="2700" dirty="0">
              <a:ln>
                <a:solidFill>
                  <a:srgbClr val="9A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6191240" y="890446"/>
            <a:ext cx="2147463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9A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entraste en mi vida,</a:t>
            </a: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8" y="0"/>
            <a:ext cx="9152223" cy="5184767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012698" y="648072"/>
            <a:ext cx="2106234" cy="4847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FF0000"/>
                  </a:solidFill>
                </a:ln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No sé cómo fue</a:t>
            </a:r>
            <a:r>
              <a:rPr lang="es-ES" sz="2700" b="1" dirty="0" smtClean="0">
                <a:ln>
                  <a:solidFill>
                    <a:srgbClr val="FF0000"/>
                  </a:solidFill>
                </a:ln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,</a:t>
            </a:r>
            <a:endParaRPr lang="es-ES" sz="2700" b="1" dirty="0">
              <a:ln>
                <a:solidFill>
                  <a:srgbClr val="FF0000"/>
                </a:solidFill>
              </a:ln>
              <a:solidFill>
                <a:srgbClr val="9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1012698" y="1215352"/>
            <a:ext cx="1856519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FF0000"/>
                  </a:solidFill>
                </a:ln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no lo sé explicar,</a:t>
            </a:r>
            <a:endParaRPr lang="es-ES" sz="2700" dirty="0">
              <a:ln>
                <a:solidFill>
                  <a:srgbClr val="FF0000"/>
                </a:solidFill>
              </a:ln>
              <a:solidFill>
                <a:srgbClr val="960000"/>
              </a:solidFill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1012699" y="1782633"/>
            <a:ext cx="1501853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FF0000"/>
                  </a:solidFill>
                </a:ln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te mentiría,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19680" y="0"/>
            <a:ext cx="9124319" cy="5132984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4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3" grpId="0"/>
      <p:bldP spid="6" grpId="0"/>
      <p:bldP spid="7" grpId="0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1318" cy="51435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683568" y="249493"/>
            <a:ext cx="1934664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89310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Yo te mentiría,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9117765" cy="5167825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249742" y="1869673"/>
            <a:ext cx="1934664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00437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Yo te mentiría,</a:t>
            </a:r>
          </a:p>
        </p:txBody>
      </p:sp>
      <p:sp>
        <p:nvSpPr>
          <p:cNvPr id="8" name="Rectángulo 7"/>
          <p:cNvSpPr/>
          <p:nvPr/>
        </p:nvSpPr>
        <p:spPr>
          <a:xfrm>
            <a:off x="19680" y="-24325"/>
            <a:ext cx="9124319" cy="5157309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2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7404" y="1"/>
            <a:ext cx="9151404" cy="51435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197514" y="357505"/>
            <a:ext cx="2250297" cy="4847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893109"/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 menos a más</a:t>
            </a:r>
            <a:r>
              <a:rPr lang="es-ES" sz="2700" b="1" dirty="0" smtClean="0">
                <a:ln>
                  <a:solidFill>
                    <a:srgbClr val="893109"/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,</a:t>
            </a:r>
            <a:endParaRPr lang="es-ES" sz="2700" b="1" dirty="0">
              <a:ln>
                <a:solidFill>
                  <a:srgbClr val="893109"/>
                </a:solidFill>
              </a:ln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232849" y="855824"/>
            <a:ext cx="2240036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893109"/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te empezaba a amar</a:t>
            </a:r>
            <a:endParaRPr lang="es-ES" sz="2700" dirty="0">
              <a:ln>
                <a:solidFill>
                  <a:srgbClr val="893109"/>
                </a:solidFill>
              </a:ln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296968" y="1340572"/>
            <a:ext cx="1566775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893109"/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yo no creía,</a:t>
            </a: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598114" y="444555"/>
            <a:ext cx="2789075" cy="4847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89310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un poco de amor</a:t>
            </a:r>
            <a:r>
              <a:rPr lang="es-ES" sz="2700" b="1" dirty="0" smtClean="0">
                <a:ln>
                  <a:solidFill>
                    <a:srgbClr val="89310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,</a:t>
            </a:r>
            <a:endParaRPr lang="es-ES" sz="2700" b="1" dirty="0">
              <a:ln>
                <a:solidFill>
                  <a:srgbClr val="89310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598115" y="1495559"/>
            <a:ext cx="2446824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 smtClean="0">
                <a:ln>
                  <a:solidFill>
                    <a:srgbClr val="89310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ser </a:t>
            </a:r>
            <a:r>
              <a:rPr lang="es-ES" sz="2700" b="1" dirty="0">
                <a:ln>
                  <a:solidFill>
                    <a:srgbClr val="89310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tan grande un </a:t>
            </a:r>
            <a:r>
              <a:rPr lang="es-ES" sz="2700" b="1" dirty="0" smtClean="0">
                <a:ln>
                  <a:solidFill>
                    <a:srgbClr val="89310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día,</a:t>
            </a:r>
            <a:endParaRPr lang="es-ES" sz="2700" b="1" dirty="0">
              <a:ln>
                <a:solidFill>
                  <a:srgbClr val="89310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5598114" y="953284"/>
            <a:ext cx="1612461" cy="4847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89310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pudiera crecer,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19680" y="-1"/>
            <a:ext cx="9124319" cy="5143501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3" grpId="0"/>
      <p:bldP spid="4" grpId="0"/>
      <p:bldP spid="7" grpId="0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1" y="0"/>
            <a:ext cx="9125626" cy="51435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884859" y="3921901"/>
            <a:ext cx="1987563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99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te adoraría,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0" y="0"/>
            <a:ext cx="9125626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99592" y="411511"/>
            <a:ext cx="2082542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 menos a más.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19680" y="0"/>
            <a:ext cx="9124319" cy="5132984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2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E:\PPS DE CREACION PROPIA - EXCLUSIVOS\- De menos a mas\Imágenes\21 - 85b98e03b19fe9641bbbc490f10b39f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0" name="19 Rombo"/>
          <p:cNvSpPr/>
          <p:nvPr/>
        </p:nvSpPr>
        <p:spPr>
          <a:xfrm>
            <a:off x="0" y="0"/>
            <a:ext cx="3059832" cy="5143500"/>
          </a:xfrm>
          <a:prstGeom prst="diamond">
            <a:avLst/>
          </a:prstGeom>
          <a:solidFill>
            <a:srgbClr val="F6606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2987824" y="0"/>
            <a:ext cx="3168352" cy="5143500"/>
          </a:xfrm>
          <a:prstGeom prst="diamond">
            <a:avLst/>
          </a:prstGeom>
          <a:solidFill>
            <a:srgbClr val="F6606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6156176" y="0"/>
            <a:ext cx="2987824" cy="5143500"/>
          </a:xfrm>
          <a:prstGeom prst="diamond">
            <a:avLst/>
          </a:prstGeom>
          <a:solidFill>
            <a:srgbClr val="F6606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1475656" y="2571750"/>
            <a:ext cx="3168352" cy="2571750"/>
          </a:xfrm>
          <a:prstGeom prst="triangle">
            <a:avLst/>
          </a:prstGeom>
          <a:solidFill>
            <a:srgbClr val="F6606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4572000" y="2571750"/>
            <a:ext cx="3168352" cy="2571750"/>
          </a:xfrm>
          <a:prstGeom prst="triangle">
            <a:avLst/>
          </a:prstGeom>
          <a:solidFill>
            <a:srgbClr val="F6606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flipV="1">
            <a:off x="1547664" y="0"/>
            <a:ext cx="3024336" cy="2571750"/>
          </a:xfrm>
          <a:prstGeom prst="triangle">
            <a:avLst/>
          </a:prstGeom>
          <a:solidFill>
            <a:srgbClr val="F6606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flipV="1">
            <a:off x="4572000" y="0"/>
            <a:ext cx="3168352" cy="2571750"/>
          </a:xfrm>
          <a:prstGeom prst="triangle">
            <a:avLst/>
          </a:prstGeom>
          <a:solidFill>
            <a:srgbClr val="F6606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0" y="2571750"/>
            <a:ext cx="1547664" cy="2571750"/>
          </a:xfrm>
          <a:prstGeom prst="rtTriangle">
            <a:avLst/>
          </a:prstGeom>
          <a:solidFill>
            <a:srgbClr val="F6606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7668344" y="2571750"/>
            <a:ext cx="1475656" cy="2571750"/>
          </a:xfrm>
          <a:prstGeom prst="rtTriangle">
            <a:avLst/>
          </a:prstGeom>
          <a:solidFill>
            <a:srgbClr val="F6606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9" name="28 Triángulo rectángulo"/>
          <p:cNvSpPr/>
          <p:nvPr/>
        </p:nvSpPr>
        <p:spPr>
          <a:xfrm flipV="1">
            <a:off x="0" y="0"/>
            <a:ext cx="1547664" cy="2686050"/>
          </a:xfrm>
          <a:prstGeom prst="rtTriangle">
            <a:avLst/>
          </a:prstGeom>
          <a:solidFill>
            <a:srgbClr val="F6606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0" name="29 Triángulo rectángulo"/>
          <p:cNvSpPr/>
          <p:nvPr/>
        </p:nvSpPr>
        <p:spPr>
          <a:xfrm flipH="1" flipV="1">
            <a:off x="7668344" y="0"/>
            <a:ext cx="1475656" cy="2686050"/>
          </a:xfrm>
          <a:prstGeom prst="rtTriangle">
            <a:avLst/>
          </a:prstGeom>
          <a:solidFill>
            <a:srgbClr val="F6606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Rectángulo 13"/>
          <p:cNvSpPr/>
          <p:nvPr/>
        </p:nvSpPr>
        <p:spPr>
          <a:xfrm>
            <a:off x="19680" y="0"/>
            <a:ext cx="9124319" cy="513298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917317398"/>
      </p:ext>
    </p:ext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0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3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E:\PPS DE CREACION PROPIA - EXCLUSIVOS\- De menos a mas\Imágenes\04a34885204ee8e4b8a7420a39eaac14+13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12" name="11 Triángulo rectángulo"/>
          <p:cNvSpPr/>
          <p:nvPr/>
        </p:nvSpPr>
        <p:spPr>
          <a:xfrm>
            <a:off x="33867" y="18811"/>
            <a:ext cx="9144000" cy="5143500"/>
          </a:xfrm>
          <a:prstGeom prst="rtTriangle">
            <a:avLst/>
          </a:prstGeom>
          <a:solidFill>
            <a:srgbClr val="F7DA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33866" y="0"/>
            <a:ext cx="9110133" cy="5143500"/>
          </a:xfrm>
          <a:prstGeom prst="rtTriangle">
            <a:avLst/>
          </a:prstGeom>
          <a:solidFill>
            <a:srgbClr val="96AC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Rectángulo 4"/>
          <p:cNvSpPr/>
          <p:nvPr/>
        </p:nvSpPr>
        <p:spPr>
          <a:xfrm>
            <a:off x="19680" y="-17223"/>
            <a:ext cx="9124319" cy="515020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20968" cy="5129241"/>
          </a:xfrm>
          <a:prstGeom prst="rect">
            <a:avLst/>
          </a:prstGeom>
        </p:spPr>
      </p:pic>
      <p:sp>
        <p:nvSpPr>
          <p:cNvPr id="4" name="1 Rectángulo"/>
          <p:cNvSpPr/>
          <p:nvPr/>
        </p:nvSpPr>
        <p:spPr>
          <a:xfrm>
            <a:off x="413538" y="141481"/>
            <a:ext cx="2089562" cy="4847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3E1F00"/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 menos a más</a:t>
            </a:r>
            <a:r>
              <a:rPr lang="es-ES" sz="2700" b="1" dirty="0" smtClean="0">
                <a:ln>
                  <a:solidFill>
                    <a:srgbClr val="3E1F00"/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,</a:t>
            </a:r>
            <a:endParaRPr lang="es-ES" sz="2700" b="1" dirty="0">
              <a:ln>
                <a:solidFill>
                  <a:srgbClr val="3E1F00"/>
                </a:solidFill>
              </a:ln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488204" y="510925"/>
            <a:ext cx="1679787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3E1F00"/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me dejé querer,</a:t>
            </a:r>
            <a:endParaRPr lang="es-ES" sz="2700" dirty="0">
              <a:ln>
                <a:solidFill>
                  <a:srgbClr val="3E1F00"/>
                </a:solidFill>
              </a:ln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441579" y="930645"/>
            <a:ext cx="2147463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3E1F00"/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entraste en mi vida,</a:t>
            </a: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51" y="0"/>
            <a:ext cx="9132849" cy="5129241"/>
          </a:xfrm>
          <a:prstGeom prst="rect">
            <a:avLst/>
          </a:prstGeom>
        </p:spPr>
      </p:pic>
      <p:sp>
        <p:nvSpPr>
          <p:cNvPr id="7" name="2 Rectángulo"/>
          <p:cNvSpPr/>
          <p:nvPr/>
        </p:nvSpPr>
        <p:spPr>
          <a:xfrm>
            <a:off x="6732240" y="268551"/>
            <a:ext cx="2106234" cy="4847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713605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No sé cómo fue</a:t>
            </a:r>
            <a:r>
              <a:rPr lang="es-ES" sz="2700" b="1" dirty="0" smtClean="0">
                <a:ln>
                  <a:solidFill>
                    <a:srgbClr val="713605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,</a:t>
            </a:r>
            <a:endParaRPr lang="es-ES" sz="2700" b="1" dirty="0">
              <a:ln>
                <a:solidFill>
                  <a:srgbClr val="713605"/>
                </a:solidFill>
              </a:ln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6732240" y="835831"/>
            <a:ext cx="1856519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713605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no lo sé explicar,</a:t>
            </a:r>
            <a:endParaRPr lang="es-ES" sz="2700" dirty="0">
              <a:ln>
                <a:solidFill>
                  <a:srgbClr val="713605"/>
                </a:solidFill>
              </a:ln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6732241" y="1403112"/>
            <a:ext cx="1501853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713605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te mentiría,</a:t>
            </a:r>
          </a:p>
        </p:txBody>
      </p:sp>
      <p:sp>
        <p:nvSpPr>
          <p:cNvPr id="12" name="Rectángulo 11"/>
          <p:cNvSpPr/>
          <p:nvPr/>
        </p:nvSpPr>
        <p:spPr>
          <a:xfrm>
            <a:off x="19681" y="0"/>
            <a:ext cx="9124319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4001" y="0"/>
            <a:ext cx="9158001" cy="51435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6732240" y="681541"/>
            <a:ext cx="1934664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Yo te mentiría,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1385"/>
            <a:ext cx="9144000" cy="515488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275856" y="4083919"/>
            <a:ext cx="1934664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89310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Yo te mentiría,</a:t>
            </a:r>
          </a:p>
        </p:txBody>
      </p:sp>
      <p:sp>
        <p:nvSpPr>
          <p:cNvPr id="8" name="Rectángulo 7"/>
          <p:cNvSpPr/>
          <p:nvPr/>
        </p:nvSpPr>
        <p:spPr>
          <a:xfrm>
            <a:off x="19680" y="-1"/>
            <a:ext cx="9124319" cy="5132985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1841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432209" y="411511"/>
            <a:ext cx="2250297" cy="4847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 menos a más</a:t>
            </a:r>
            <a:r>
              <a:rPr lang="es-ES" sz="2700" b="1" dirty="0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,</a:t>
            </a:r>
            <a:endParaRPr lang="es-ES" sz="2700" b="1" dirty="0">
              <a:ln>
                <a:solidFill>
                  <a:srgbClr val="FF0000"/>
                </a:solidFill>
              </a:ln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467544" y="909830"/>
            <a:ext cx="2240036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te empezaba a amar</a:t>
            </a:r>
            <a:endParaRPr lang="es-ES" sz="2700" dirty="0">
              <a:ln>
                <a:solidFill>
                  <a:srgbClr val="FF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566998" y="1394578"/>
            <a:ext cx="1566775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yo no creía,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sp>
        <p:nvSpPr>
          <p:cNvPr id="5" name="2 Rectángulo"/>
          <p:cNvSpPr/>
          <p:nvPr/>
        </p:nvSpPr>
        <p:spPr>
          <a:xfrm>
            <a:off x="3869922" y="169136"/>
            <a:ext cx="2789075" cy="4847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700404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un poco de amor</a:t>
            </a:r>
            <a:r>
              <a:rPr lang="es-ES" sz="2700" b="1" dirty="0" smtClean="0">
                <a:ln>
                  <a:solidFill>
                    <a:srgbClr val="700404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,</a:t>
            </a:r>
            <a:endParaRPr lang="es-ES" sz="2700" b="1" dirty="0">
              <a:ln>
                <a:solidFill>
                  <a:srgbClr val="700404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3 Rectángulo"/>
          <p:cNvSpPr/>
          <p:nvPr/>
        </p:nvSpPr>
        <p:spPr>
          <a:xfrm>
            <a:off x="3987335" y="979080"/>
            <a:ext cx="1887376" cy="900246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 smtClean="0">
                <a:ln>
                  <a:solidFill>
                    <a:srgbClr val="700404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ser </a:t>
            </a:r>
            <a:r>
              <a:rPr lang="es-ES" sz="2700" b="1" dirty="0">
                <a:ln>
                  <a:solidFill>
                    <a:srgbClr val="700404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tan grande </a:t>
            </a:r>
            <a:endParaRPr lang="es-ES" sz="2700" b="1" dirty="0" smtClean="0">
              <a:ln>
                <a:solidFill>
                  <a:srgbClr val="700404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r>
              <a:rPr lang="es-ES" sz="2700" b="1" dirty="0">
                <a:ln>
                  <a:solidFill>
                    <a:srgbClr val="700404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2700" b="1" dirty="0" smtClean="0">
                <a:ln>
                  <a:solidFill>
                    <a:srgbClr val="700404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  un día,</a:t>
            </a:r>
            <a:endParaRPr lang="es-ES" sz="2700" b="1" dirty="0">
              <a:ln>
                <a:solidFill>
                  <a:srgbClr val="700404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4266696" y="574108"/>
            <a:ext cx="1612461" cy="4847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rgbClr val="700404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pudiera crecer,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19681" y="0"/>
            <a:ext cx="9124319" cy="511841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9123770" cy="5143499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578219" y="4083919"/>
            <a:ext cx="1987563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te adoraría,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23770" cy="5153907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20817"/>
            <a:ext cx="9123769" cy="5152562"/>
          </a:xfrm>
          <a:prstGeom prst="rect">
            <a:avLst/>
          </a:prstGeom>
        </p:spPr>
      </p:pic>
      <p:sp>
        <p:nvSpPr>
          <p:cNvPr id="4" name="2 Rectángulo"/>
          <p:cNvSpPr/>
          <p:nvPr/>
        </p:nvSpPr>
        <p:spPr>
          <a:xfrm>
            <a:off x="4902619" y="573554"/>
            <a:ext cx="1327928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chemeClr val="bg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 </a:t>
            </a:r>
            <a:r>
              <a:rPr lang="es-ES" sz="2700" b="1" dirty="0" smtClean="0">
                <a:ln>
                  <a:solidFill>
                    <a:schemeClr val="bg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menos</a:t>
            </a:r>
            <a:endParaRPr lang="es-ES" sz="2700" b="1" dirty="0">
              <a:ln>
                <a:solidFill>
                  <a:schemeClr val="bg1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5706127" y="1314838"/>
            <a:ext cx="808154" cy="4847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700" b="1" dirty="0">
                <a:ln>
                  <a:solidFill>
                    <a:schemeClr val="bg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 más.</a:t>
            </a:r>
          </a:p>
        </p:txBody>
      </p:sp>
      <p:sp>
        <p:nvSpPr>
          <p:cNvPr id="11" name="Rectángulo 10"/>
          <p:cNvSpPr/>
          <p:nvPr/>
        </p:nvSpPr>
        <p:spPr>
          <a:xfrm>
            <a:off x="19680" y="-10513"/>
            <a:ext cx="9124319" cy="5143497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92862137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02" y="0"/>
            <a:ext cx="9152302" cy="5143500"/>
          </a:xfrm>
          <a:prstGeom prst="rect">
            <a:avLst/>
          </a:prstGeom>
        </p:spPr>
      </p:pic>
      <p:sp>
        <p:nvSpPr>
          <p:cNvPr id="22" name="2 CuadroTexto"/>
          <p:cNvSpPr txBox="1"/>
          <p:nvPr/>
        </p:nvSpPr>
        <p:spPr>
          <a:xfrm>
            <a:off x="213366" y="3729359"/>
            <a:ext cx="2852384" cy="80791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s-ES" sz="2400" b="1" dirty="0">
                <a:ln>
                  <a:solidFill>
                    <a:srgbClr val="FF0000"/>
                  </a:solidFill>
                </a:ln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Música: De menos a más</a:t>
            </a:r>
          </a:p>
          <a:p>
            <a:r>
              <a:rPr lang="es-ES" sz="2400" b="1" dirty="0">
                <a:ln>
                  <a:solidFill>
                    <a:srgbClr val="FF0000"/>
                  </a:solidFill>
                </a:ln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             Rocío </a:t>
            </a:r>
            <a:r>
              <a:rPr lang="es-ES" sz="2400" b="1" dirty="0" err="1">
                <a:ln>
                  <a:solidFill>
                    <a:srgbClr val="FF0000"/>
                  </a:solidFill>
                </a:ln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Dúrcal</a:t>
            </a:r>
            <a:endParaRPr lang="es-ES" sz="2400" b="1" dirty="0">
              <a:ln>
                <a:solidFill>
                  <a:srgbClr val="FF0000"/>
                </a:solidFill>
              </a:ln>
              <a:solidFill>
                <a:srgbClr val="9A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23" name="1 CuadroTexto"/>
          <p:cNvSpPr txBox="1"/>
          <p:nvPr/>
        </p:nvSpPr>
        <p:spPr>
          <a:xfrm>
            <a:off x="575097" y="1763536"/>
            <a:ext cx="1490351" cy="4385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Mayo 2018</a:t>
            </a:r>
            <a:endParaRPr lang="es-ES" sz="2400" b="1" dirty="0">
              <a:ln>
                <a:solidFill>
                  <a:srgbClr val="FF0000"/>
                </a:solidFill>
              </a:ln>
              <a:solidFill>
                <a:srgbClr val="9A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grpSp>
        <p:nvGrpSpPr>
          <p:cNvPr id="5" name="4 Grupo"/>
          <p:cNvGrpSpPr/>
          <p:nvPr/>
        </p:nvGrpSpPr>
        <p:grpSpPr>
          <a:xfrm>
            <a:off x="7704348" y="3759882"/>
            <a:ext cx="864096" cy="1175277"/>
            <a:chOff x="7524327" y="5013176"/>
            <a:chExt cx="1218665" cy="1609328"/>
          </a:xfrm>
        </p:grpSpPr>
        <p:pic>
          <p:nvPicPr>
            <p:cNvPr id="6" name="Picture 20" descr="Rendered Imag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524328" y="6165304"/>
              <a:ext cx="1190625" cy="457200"/>
            </a:xfrm>
            <a:prstGeom prst="rect">
              <a:avLst/>
            </a:prstGeom>
            <a:noFill/>
          </p:spPr>
        </p:pic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7524327" y="5013176"/>
              <a:ext cx="1218665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Rectángulo 10"/>
          <p:cNvSpPr/>
          <p:nvPr/>
        </p:nvSpPr>
        <p:spPr>
          <a:xfrm>
            <a:off x="19681" y="3"/>
            <a:ext cx="9124319" cy="5143497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093325199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8" grpId="0" animBg="1"/>
      <p:bldP spid="9" grpId="0" animBg="1"/>
      <p:bldP spid="10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4574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80" tIns="34290" rIns="68580" bIns="3429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80" tIns="34290" rIns="68580" bIns="3429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143000" y="1428750"/>
            <a:ext cx="6858000" cy="1777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 dirty="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3300" b="1" dirty="0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000250" y="3543301"/>
            <a:ext cx="2000250" cy="1469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143000" y="4914900"/>
            <a:ext cx="6858000" cy="407804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100" dirty="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</a:t>
            </a:r>
            <a:r>
              <a:rPr lang="es-ES" altLang="es-ES" sz="1100" dirty="0" err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powerpoint</a:t>
            </a:r>
            <a:r>
              <a:rPr lang="es-ES" altLang="es-ES" sz="1100" dirty="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229100" y="628650"/>
            <a:ext cx="3619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84008242"/>
      </p:ext>
    </p:extLst>
  </p:cSld>
  <p:clrMapOvr>
    <a:masterClrMapping/>
  </p:clrMapOvr>
  <p:transition spd="slow" advClick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3442</TotalTime>
  <Words>277</Words>
  <Application>Microsoft Office PowerPoint</Application>
  <PresentationFormat>Presentación en pantalla (16:9)</PresentationFormat>
  <Paragraphs>65</Paragraphs>
  <Slides>18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de Windows</dc:creator>
  <cp:lastModifiedBy>Usuario de Windows</cp:lastModifiedBy>
  <cp:revision>190</cp:revision>
  <dcterms:created xsi:type="dcterms:W3CDTF">2018-04-14T23:25:44Z</dcterms:created>
  <dcterms:modified xsi:type="dcterms:W3CDTF">2018-05-03T18:11:47Z</dcterms:modified>
</cp:coreProperties>
</file>